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1" r:id="rId6"/>
    <p:sldId id="324" r:id="rId7"/>
    <p:sldId id="327" r:id="rId8"/>
    <p:sldId id="308" r:id="rId9"/>
    <p:sldId id="32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=""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=""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=""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Поликаркин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Эдуард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пошагово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различные методы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регрессий для каждой из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Создавал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Делал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графики в одном 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стиле.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=""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0425" y="4210416"/>
            <a:ext cx="2229732" cy="8687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7" y="0"/>
            <a:ext cx="3866385" cy="207818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69" y="0"/>
            <a:ext cx="4009151" cy="215491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96" y="2152142"/>
            <a:ext cx="3948106" cy="212210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39" y="2704318"/>
            <a:ext cx="2989799" cy="947622"/>
          </a:xfrm>
          <a:prstGeom prst="rect">
            <a:avLst/>
          </a:prstGeom>
        </p:spPr>
      </p:pic>
      <p:sp>
        <p:nvSpPr>
          <p:cNvPr id="23" name="AutoShape 2" descr="data:image/png;base64,iVBORw0KGgoAAAANSUhEUgAABlkAAAZECAYAAABhJmaTAAAAOXRFWHRTb2Z0d2FyZQBNYXRwbG90bGliIHZlcnNpb24zLjcuMCwgaHR0cHM6Ly9tYXRwbG90bGliLm9yZy88F64QAAAACXBIWXMAAA9hAAAPYQGoP6dpAAEAAElEQVR4nOzdfXhUxf3//9eGbDY3JoGAuZMYqcXbACpYEFFuE0wFRKyo1AoVK8qNRkAqKiVYJRj7EWsQqpY7QcCv1QhUigTlRoq0GEUFlaINCJoYREgIxM1C5vcHv2zZ3G42m2w2eT6uay/YOXPOmZmcPbPnvHfmWIwxRgAAAAAAAAAAAKiXAF8XAAAAAAAAAAAAwB8RZAEAAAAAAAAAAPAAQRYAAAAAAAAAAAAPEGQBAAAAAAAAAADwAEEWAAAAAAAAAAAADxBkAQAAAAAAAAAA8ABBFgAAAAAAAAAAAA8QZAEAAAAAAAAAAPAAQRYAAAAAAAAAAAAP+HWQ5dNPP9Vvf/tbderUScHBwTrnnHN01VVXKTMzUz/++KOviwcAAM6yZMkSWSyWWl8XXHCBr4sJL5o8ebK6devm8frPP/+8evXqpQ4dOshms+n888/X7bffrj179nixlAAA/E9t31PS09Od+S644II6v9csWbLEZ/UAfKnie/+HH35YZdkLL7wgi8WiX/3qVzp16pQPSgfAGxYsWKALLrhA7dq105133qljx465LD916pSuuOIK/eEPf/BNAZtYoK8L4KmXX35Z48eP18UXX6yHH35Yl112mRwOhz788EP95S9/0QcffKDs7GxfFxMAAFSyePFiXXLJJVXSp06dqkOHDvmgRGgsb775pu6++26P1z9y5IhSU1PVrVs3tWvXTv/97381Z84c9ezZU7m5ubr44ou9WFoAAM741a9+pSlTplRJ79ixo8v7a6+9Vn/605+q5Pvyyy/129/+ttHKB/irBQsWaOLEiRoxYoRWrVqlwEC/vS0JtGpbt27VpEmT9H//93/6+c9/roceekhTp07VX//6V2eeZ599VidPntRjjz3mw5I2Hb88m33wwQe6//77lZycrLfeeks2m825LDk5WVOmTNH69et9WEIAAFCTpKQk9ejRo0p627ZtCbK0IDt37tSBAwd0yy23eLyNWbNmubzv27evevXqpcsuu0yvvvqqnnjiiYYWEwCAKmJiYtSrV68687Vt27bafNw4Bqp66aWXNGHCBA0fPpwAC+Dn3n77bQ0cOFAPPvigJKmoqEiTJ092Ls/Ly9OsWbP097//3eW+fUvml9OFzZ49WxaLRS+99FK1f6igoCANGzbM+b68vFyZmZm65JJLZLPZFB0drbvuuqvaGzmLFi1St27dFBwcrKioKN1888364osvnMvHjBlT55Dg/fv3SzozfHjIkCFV9jFx4kRZLBaXtJ9++knTp09Xp06dFBQUpPPOO08TJkyoMtSqum1Wt73169fLYrHo73//u0v6xo0bNXDgQEVERCg0NFTXXnut3n33XZc86enpslgs+uGHH1zSP/zwwypDnseMGVNlapevvvpKwcHBLm1R4bXXXtM111yjsLAwnXPOORo8eLA+/vjjKm1UWcVQU6vVqu+++85l2ZYtW5xtf/ZQ1JycHN10003q2LGjgoOD9fOf/1zjxo1zqVdFXWt7bd68WZLUr18/JSUl6f3331evXr0UEhKi8847TzNmzNDp06ed29y/f3+1Q8PHjh0ri8WiMWPGVKlX5SG0P/zwQ5Xh6NKZYbXXX3+9oqOjFRYWpi5duigzM1MOh6PONpTO/L3OOeecKul/+9vfXOrqbvu504aV22HNmjW65pprFBoaqvDwcCUnJ+uDDz6otrw1DcE/u5z1+ZxV16Z//OMfZbFY1K9fP0nS5s2b6zwmzt7Gvn37NGrUKEVHR8tms+nSSy/VCy+8UG19ajp/nL29mv5GQGtW0zRjFZ/bCrt379ZNN92kdu3aKTg4WFdccYWWLl3qXF6fz3d9+kLJ/XPbl19+qTvuuEMxMTHO6a/uuusu2e12t6ZTq9ivt88V1fVdP/zwg7p27apLL71UBQUFznR3zo2S9MYbb+jiiy/W5ZdfLul/bdqhQwf99NNPLnmXLl3q3E7lNq/s3HPPlcQNLMDfeHIOqM91nFTz+aniu2NJSYnatm2rcePGVVl3//79atOmjZ555hmX9H79+tX5HbfiOqG+li1bJovFUm1/8cQTT7hc+9RUjsrXoNL/vh9nZ2era9euCg4O1s9+9jM9//zzzjz1aYva+qez97tt2zYNHDhQ4eHhCg0NVe/evfX2229X2f63336re++9VwkJCQoKClJ8fLx+9atf6fvvv/eorz7b0aNHde6551a5ZmgOvvrqK/32t79V586dFRoaqvPOO09Dhw7VZ5995uuiAY3ur3/9q+677z4NGzZM/+///T9ZrdYqeeq6H3c2d85J7lz/S9WfS6Qz59Kz799IUkFBgcaNG6eOHTsqKChInTp10qxZs6pMe2a32/XEE0/o0ksvVXBwsNq3b6/+/ftr+/bttZa/8nVO5XOizWbThRdeqD/84Q8u96Gkuq+FauPOPcm6pkisuDdYcV1R8bJarTr//PM1adIknThxwmW/xcXFmjp1qst+09LSquSzWCyaOHGiXnzxRV100UWy2Wy67LLLtGrVqmrrU9O9l8p/z+r+xhV9c031qWu77h4jUs330yqXaeXKlbr66qsVGRlZaz53VfwtJ0yYUGVZ//79ZbFYqr3PdraffvpJYWFhzvfnnHOOy/e7+++/X7fddpv69+/vURn9kd9dnZ4+fVrvvfeeunfvroSEBLfWuf/++/XSSy9p4sSJGjJkiPbv368ZM2Zo8+bN+uijj9ShQwdJUkZGhh599FHdcccdysjI0JEjR5Senq5rrrlGO3fuVOfOnTVjxgzdd999zm1fc801Gjt2rO655x5nWlxcXL3qZIzR8OHD9e6772r69Om67rrr9Omnn2rmzJn64IMP9MEHH3gl6rd8+XLddddduummm7R06VJZrVa9+OKLGjx4sN555x0NHDiwwfuQpAceeKDak8fs2bP1+OOP67e//a0ef/xxlZWV6ZlnntF1112nf//737rsssvq3HZERIT+8pe/uPxydd68eWrfvr2OHDnikvfrr7/WNddco3vuuUeRkZHav3+/nn32WfXp00efffaZrFar7rnnHt1www3OdW6++WZdddVVmjFjhjPt7HIVFBTo9ttv1yOPPKInnnhCb7/9tp588kkdPXpU8+bNq7Hc//rXv7R48WK1adOmzjrW5uuvv9aoUaOcHdAnn3yip556Sl9++aUWLVrUoG1Xt6+62u9s69evV2RkpPN9dUPkV6xYoV//+tdKSUnRypUrZbfblZmZqX79+undd99Vnz59qpTjl7/8pfPv8dFHH1XbCXjqwIEDysjIcPm7XHXVVS4Xun/84x/10UcfuUw/WDFNwOeff67evXvr/PPP1//93/8pNjZW77zzjh544AH98MMPmjlzZpV9xsbGumzrmmuu8Vp9gJbuzTffdPax48ePd1m2d+9e9e7dW9HR0Xr++efVvn17LV++XGPGjNH333+vadOm1evzXR/unts++eQT9enTRx06dNATTzyhzp07Kz8/X2vWrFFZWZluvPFGl/JV1HH+/PnOtAsvvLDe5fPEDz/8oAEDBsjhcGjTpk2KjY11WV7dNCqV2+6NN97QyJEjq2zbGKMVK1a4TCP2wgsvVNuXVzh9+rROnTqlvLw8PfLII4qOjmYaFsBP1ecc4O513NnOPj9t2rRJjz76qHPZOeeco7vvvlsvvfSSMjMzXb67zp8/X0FBQdVOcXjllVc6z8X5+fkaMWJEwxrh/3fbbbdp2rRpeuGFF1y+E546dUovvviibr75ZsXHxzvTf/azn+nVV1912caKFSuUlZVVZdu7du1SWlqa0tPTFRsbq1dffVUPPvigysrKNHXqVI/aorrpPiv65S1btig5OVldu3bVwoULZbPZNH/+fA0dOlQrV67UbbfdJulMgOXqq6+Ww+HQo48+qq5du+rIkSN65513dPTo0Qb31Y899piOHj1a43Jf+u6779S+fXvNmTNH5557rn788UctXbpUPXv21Mcff8wUmGixFi9erHvvvVfXXXedXn/99WoDLO7cj6vs7HtxFfdmalPd9X99FBQU6Be/+IUCAgL0hz/8QRdeeKE++OADPfnkk9q/f78WL14s6cw5PDU1Ve+//77S0tI0YMAAnTp1Sjt27NA333yj3r17u5znKsp+9rVORESEy75feOEFXXXVVSotLdXrr7+uP/7xjzrnnHM0bdo0Se5dC9XE3XuS2dnZstvtkv53b6aiXJKq3Ld8/PHHdeONN6qsrEwbN27Uk08+qdOnTzv705MnT6pv3746dOiQsz/Ys2eP/vCHP+izzz7Txo0bXYJfa9as0aZNm/TEE08oLCxM8+fP1x133KHAwED96le/qlKvkJAQvffee873AwYMqOMvfCboM23aNJdjJC4uzuXv9de//lULFy50Sav4EZi7x0hlZ2/r5ptvdlm2fft2/frXv9YNN9ygJ554Qu3atXO7PrWJiorSK6+8ooyMDOfxtmfPHv3zn/+scvxVp3fv3ho7dqw++OADXXjhhXr++efVu3dvSWe+m3z00UdVvrO0eMbPFBQUGEnm9ttvdyv/F198YSSZ8ePHu6T/61//MpLMo48+aowx5ujRoyYkJMT88pe/dMn3zTffGJvNZkaNGlXt9iWZmTNnVrssMTHR3HjjjVXSJ0yYYM5u+vXr1xtJJjMz0yXfa6+9ZiSZl156qdZtVt6eMcb84x//MJLM2rVrjTHGnDhxwkRFRZmhQ4e65Dt9+rTp1q2b+cUvfuFMmzlzppFkDh8+7JJ3586dRpJZvHixM2306NEmMTHR+f6tt94yAQEBZuLEiUaSycvLM8acacfAwEAzadIkl20eP37cxMbGmpEjR1Zpp7MtXrzYSDIPP/ywiYmJMXa73RhjzKFDh4zVajUPP/ywkWR27txZ7frl5eXG4XCYAwcOGElm9erV1eZLTEw0o0ePrnZZ3759q133d7/7nQkICDAHDhwwxhiTl5fn0k6nT5823bt3N8OGDauy/Yp6VS734cOHaz22KrbrcDjMK6+8Ytq0aWN+/PHHGvNWGD16tAkLC6uS/vrrrxtJZtOmTdWuV1v7uXu8nD592sTHx5suXbqY06dPO/MdP37cREdHm969e1fZb1xcnBk7dqzz/aZNm6qU093PmTFVP6/Dhw83V155pbnuuutM3759q6175WP8bIMHDzYdO3Y0RUVFLukTJ040wcHBVf4md9xxh7nwwgtrLVNNfyOgJajpnFfhxhtvrPbz9uKLLxpJ5uDBg860vn37unxub7/9dmOz2cw333zjsm5qaqoJDQ01x44dq7Ld2j7fjXFuGzBggGnbtq0pLCysdp+VVa5j5bJ781xxdt91+PBh07VrV3PJJZeY/Pz8KnklmQkTJtS6vV27dhlJJjc315lW0aYPP/ywufLKK53pO3bsMMHBwWbSpEnVtrkxxthsNiPJSDIXXXSR+fzzzxtQWwC+UN9zgLvXcRV++uknI8k88MADzrTqvuN+/fXXJiAgwMydO9eZVlpaatq3b29++9vfVin3NddcYwYOHOh8X/m7vjFnzteXX355vdqjwsyZM01QUJD5/vvvnWkV14Fbtmypcx/PPPOMy3WXMWe+H1ssFrNr1y6XvMnJySYiIsKcOHHCGON+W9TVfxtjTK9evUx0dLQ5fvy4M+3UqVMmKSnJdOzY0ZSXlxtjjLn77ruN1Wp1+zzuTl9d4aOPPjIBAQHmgQceqPXapi7u9HPG1HwdYkz1186VnTp1ypSVlZnOnTubhx56yKOyAs1VxXlj0qRJJiAgwNhsNnPuuee6nOsq1Pd+nN1uN5LMH//4xyr7O/tc6O71/9NPP20kmeLiYpf9VL5/M27cOHPOOec47/1U+NOf/mQkmT179hhjjHnllVeMJPPyyy/X2ka1lb1CdfdAjDGmbdu2LvfRPLkWqlCfe5J1lcuY6vtJY4y54oorXO49ZmRkmICAgCp9y9/+9jcjyaxbt86ZJsmEhISYgoICZ9qpU6fMJZdcYn7+859XKcPtt99uIiIiXNLCwsKq3O+r/DdOS0sz5513nrnlllvc7nvO5u4xUmH69OmmTZs2tZapop//+uuv66yPuyr6r8suu8z8+c9/dqbfd999ZuTIkbX2bxXKy8vN6NGjnddoF198sfnPf/5jjhw5YqKjo82yZcs8Kps/88vpwupj06ZNklRlCNUvfvELXXrppc6psj744AOVlpZWyZeQkKABAwZUmVLLXcYYnTp1yuVljHHJUxFZrbzvW2+9VWFhYR7v+2zbt2/Xjz/+qNGjR7uUpby8XDfccIN27txZZThexa9GK16VhyJWVlpaqrS0NN17773q3r27y7J33nlHp06d0l133eWyzeDgYPXt29ftodwjRoxQYGCgXn/9dUlnHprWp0+fakfBFBYW6r777lNCQoICAwNltVqVmJgoSTUOOa1LeHi4y1R0kjRq1CiVl5dr69at1a7z4osv6vPPP9dzzz3n0T7P9vHHH2vYsGFq37692rRpI6vVqrvuukunT5/Wf/7zH0nVH3OVVV5eXl5eJY+322/v3r367rvv9Jvf/EYBAf879Zxzzjm65ZZbtGPHDp08edJlndLSUgUHB9e5bXc+Z5WtX79eq1ev1gsvvOBSHnf99NNPevfdd3XzzTcrNDTUZd+//OUv9dNPP2nHjh0e1UdSjX87oDUqLS2VpFo/P++9954GDhxYZZTrmDFjdPLkyRqnJaxLXX2hu+e2kydPasuWLRo5cqTzl07e4O1zxZEjRzRw4EB9+umneuONN6qMYHHXG2+8oQsuuMD5y7az3XPPPfryyy/1z3/+U5KUlZWlO+64Q1FRUTVub/v27frggw+0fPlyhYeHq3///tqzZ49HZQPgW+6eA9y9jqtQUlIiSQoNDa11/z/72c80ZMgQzZ8/3/l9ccWKFTpy5IgmTpxYJX9jf3+7//77JUkvv/yyM23evHnq0qWLrr/++npt62yXX365unXr5pI2atQoFRcX66OPPpJU/7aoyYkTJ/Svf/1Lv/rVr1ymsmzTpo1+85vf6NChQ9q7d68k6R//+If69++vSy+91OO6VccYo/Hjxys5ObnKr4Cbi1OnTmn27Nm67LLLFBQUpMDAQAUFBWnfvn0eX58CzV1WVpZSUlK0c+dOlZSUVDtFYX3vx7lzbVBZbdf/V155pSRpzpw5On78eI3n8r///e/q37+/4uPjXa4PUlNTJZ0Z0SedOc8FBwdXOzLSUxXXJMePH9fChQt17Ngxl9loGnIt1Fj3JMvLy3Xq1CmdPHlSa9as0ZdffulS5r///e9KSkrSFVdc4dKegwcPrnbKx4EDByomJsb5vk2bNrrtttv01VdfVZlGtKSkpM7vA5Xt3r1b8+bN0//93/95PC2zu8dIBXe+Y/z85z+XdGY00+HDh716/Tdx4kS98MILMsaoqKhIy5Ytc3v2mIqpUwsLC7Vv3z59/vnn6ty5sx5++GF169ZNd955pz777DP17dtX7dq1U48ePfT+++97pdzNld8FWTp06KDQ0FDl5eW5lb9iyHl1U3jFx8c7l7ubr77WrVsnq9Xq8jp72o+KfQcGBla56WKxWBQbG+vxvs/2/fffSzozfL5yeZ5++mkZY/Tjjz+6rBMbG+uSr64H/2VkZKikpERPPfVUjfu/+uqrq+z/tddeq3P+9QqBgYG67777NG/ePJWVlenll1+u9gKgvLxcKSkpevPNNzVt2jS9++67+ve//+286V3RKdfX2Sf0ChU3oKr7O/3www96/PHH9cgjj6hTp04e7bPCN998o+uuu07ffvut/vznP+v999/Xzp07nc//qKhTxVRwZ7/OduLEiSrLK4bvV2iM9qvrM1ZeXu4ytN/hcKioqKjaaSAqc+dzdja73a4HHnhAY8aM8Xi6riNHjujUqVPKysqqsu9f/vKXklTluP7hhx/cqs/Zf6Pg4GBddNFFeuqpp+oMHAEt1Q8//KCAgADn0OjqHDlypMbzS8VyT9TVF7p7bjt69KhOnz7t0XRkNWmMc8Wjjz6qsrIyxcbGukydWV9/+9vfanzgfVRUlEaNGqV58+apsLBQr7/+ep0386666ir16tVLv/71r7Vp0yYZY1ymAALgP9w9B9T3+uzbb791LqvLgw8+qH379iknJ0eSnNN1VRcYdvf72549e5zn5NDQUHXt2lUvvvhinevFxMTotttu04svvqjTp0/r008/1fvvv1+vIEd1qguSV3fdUp+2qMnRo0dljHGrHz58+LBX+8IKixcv1kcffVTt1GnNxeTJkzVjxgwNHz5ca9eu1b/+9S/t3LlT3bp18/j6FGjuUlJSlJ2drS5dumjOnDl666239Morr7jkqe/5vuI6251zs1T39X9ycrIefPBBzZkzRxEREc5z+YEDB1zyff/991q7dm2V6/+K5w9WlOvw4cOKj4/36MecNRk0aJCsVqsiIiJ0zz33aOzYsRo7dqxzeUOuhRrrnuTYsWNltVoVFhamm266SQMHDnS5vvj+++/16aefVmnP8PBwGWOq3E9xt1+TznwncOf7wNkmTJig6667rsr9sfpw9xip4M53jJtuuknTp0/Xyy+/rOjoaOc2K/9Q3hN33XWXvv/+e23YsEGLFy/WhRdeWO8feJx77rn6+c9/roCAAG3ZskWrVq3SggUL5HA4NHz4cPXr10/fffed7r33Xt10001V7j23JH73TJY2bdpo4MCB+sc//qFDhw7V+QWtffv2ks7MnVs573fffec8mM/OV9nZ+eqrT58+mjt3rkvaM888o//3//6fSxlPnTqlw4cPu5zUjDEqKCjQ1Vdf7dG+z1ZR/qysrBqDJZUDCBs3bnSZm/eLL77QXXfdVe26X3/9tTIzMzVv3rxqf4lasf+//e1vztEQnrr33nv1xz/+UdOmTZPNZtNNN92kZcuWueTZvXu3PvnkEy1ZskSjR492pn/11VcN2ndFsOhsFQ8DrjiGzjZ9+nS1bdu21vkv3fXWW2/pxIkTevPNN13acNeuXS75hg4dqp07d9a4nZCQkCqjbt577z39/ve/d75vjPar6zNW+Qbq119/LWOMM2pfG3c+Z2f705/+pMOHD+vpp5+uTxVctGvXzvnrvJoi/ZUDa/v27avz4WGS69/o5MmTys7O1uOPP66wsDClpaV5XGbAX+3bt0+dOnWqdf7k9u3b13h+kdy/CKusrr7Q3XObxWJRmzZtanxYsyca41zxs5/9TJs2bdInn3yi1NRULVy40OUCzh1ffPGFvvjiCy1cuLDGPBMnTtQvfvELRUVFqXv37rrqqqu0Zs0at7YfHh6uSy65xDmCE4D/cecc4O51XIVPPvlEktSlS5c69z9gwAAlJSVp3rx5Ouecc/TRRx9p+fLlVfKdPHlS3377rVvfRy+88ELnA3iLioq0ePFi3XfffYqJidHw4cNrXffBBx/UsmXLtHr1aq1fv15t27bVr3/96zr3WZuKa5Tq0s6+bnG3LWrTrl07BQQEuNUPn3vuuV7tCyXp2LFjeuSRR/Twww+rc+fOzoBbc1PxjNTZs2e7pP/www9q27atbwoFNLKnnnrK+Uv9SZMmafXq1XrggQc0YMAA57m9vvfj9u3bJ0lunZsl967/n3vuOaWnpysvL885cr3yLCYdOnRQ165dq/1hsfS/gMa5556rbdu2qby83GuBlr/85S/q3r27Tp06pS+//FK///3vVVxc7Lzn0ZBroca6Jzlz5kwNGTJE5eXlysvL04wZMzRgwABt27ZNbdq0UYcOHRQSElLj84Url9ndfs3hcOiLL76oV7Dk1Vdf1QcffFDl/lp9uXuMVNi3b1+dx7HFYtHs2bN1+PBhrV69Wm+++aaCg4MbNNq1QlhYmMaMGaPnn39e+/bt09SpUz3elt1u17hx4zRjxgxdeOGF2r17t/773/9q6tSpCgkJ0b333qvp06frgw8+0I033tjgsjdHfhdkkc7cuF63bp1+97vfafXq1QoKCnJZ7nA4tH79eg0dOtT5IKDly5e7nBh27typL774Qo899pikMw+fDgkJ0fLly3Xrrbc68x06dEjvvfdetQ9RckdkZKR69OjhklY5Ojxw4EBlZmZq+fLleuihh5zpb7zxhk6cOOGVB9Jfe+21atu2rT7//HO3fxXVrVs3t29KPfjgg+rWrVuNN2IGDx6swMBAff311zX+stVd0dHRGjlypP785z/rqaeeqvamW8XDsSo/eMudX5PV5vjx41qzZo1LZ7tixQoFBARUOcH9+9//1sKFC7V27dp6DWOtSXV1Msa4TC0gnelcqgv4VAgICKhyTO7fv7/OfUkNa7+LL75Y5513nlasWKGpU6c693HixAm98cYbuuaaa1yGc7711luSpOuuu67ObbvzOavwzTff6LXXXlNmZmaDpuwJDQ1V//799fHHH6tr165VzkOV7dixQ99//71bHWHlv9H111+vJUuW6N///rfH5QX8VVFRkTZt2lTnF7GBAwcqOztb3333ncuX11deeUWhoaF1jsasSV19YX3ObX379tXrr7+up556yuOgz9ka41zx+9//XrGxsYqNjdWkSZP04IMP6rrrrtNFF13k9jbeeOMNxcfH19rmV1xxhXr27Kn58+fX+4GIP/zwgz777DNde+219VoPQPPhzjnA3eu4CmvWrFH79u2dD12tywMPPKD77rtPRUVFiomJcbkGPHubxhi3vr8FBwe7nJN79OihV199Vf/+97/rDLJ0795dvXv31tNPP63du3fr3nvvVVhYmFv1qMmePXv0ySefuEwZtmLFCoWHh1cZpeJOW9QmLCxMPXv21Jtvvqk//elPCgkJkXRmdPzy5cvVsWNHZz+SmpqqZcuWae/evV570Pvjjz+ukJCQZj/C0WKxVLm+evvtt90O5AH+zmKxaNGiReratavuvvtubdiwQVL978e99dZbCgsLqzJNfXXqc/3ftm1b59Rhkqpc4w8ZMkTr1q3ThRdeWOsI+9TUVK1cuVJLlizx2pRhF198sbOP6dWrl3bt2qXnn39edrtdNputQddCjXVP8oILLnCW+Re/+IXy8/P10EMP6euvv9ZFF12kIUOGaPbs2Wrfvr1bM7+8++67+v77750/ED99+rRee+01XXjhhS4/xtiwYYN++uknDR061K1yHj9+XA8//LAefPDBah9FUB/uHiOSdPDgQX300Ud6/PHH69zu6tWr9de//lWrV69Wnz59JMlrAbwJEybo4osvVmRkpO68806PtzN79mwFBQU5AzUVsyucOHFC4eHhcjgcstvtLXqGFr8MslxzzTVasGCBxo8fr+7du+v+++/X5ZdfLofDoY8//lgvvfSSkpKSNHToUF188cW69957lZWVpYCAAKWmpmr//v2aMWOGEhISnCeQtm3basaMGXr00Ud111136Y477tCRI0c0a9YsBQcHa+bMmY1Wn+TkZA0ePNgZib722mv16aefaubMmbryyiv1m9/8xiX/iRMn9OWXXzrfHzt2TJJc0ir/Ouicc85RVlaWRo8erR9//FG/+tWvFB0drcOHD+uTTz7R4cOHtWDBAo/Kf+jQIR08eFD/+te/nDeXKrvgggv0xBNP6LHHHtN///tf3XDDDWrXrp2+//57/fvf/1ZYWJhmzZrl9j4zMzM1evRo/eIXv6h2+SWXXKILL7xQjzzyiIwxioqK0tq1a53D4D3Vvn173X///frmm2900UUXad26dXr55Zd1//336/zzz3fJ+9JLL2no0KFuRWgPHDjgMudjxd/0hx9+0DfffKPzzz9fycnJCgoK0h133KFp06bpp59+0oIFC1ym2PKWxmi/gIAAZWZm6te//rWGDBmicePGyW6365lnntGxY8c0Z84cSWd+vTJv3jxlZmZq1KhRDR75VNkrr7yirl276r777mvwtv785z+rT58+uu6663T//ffrggsu0PHjx/XVV19p7dq1eu+991RWVqYXX3xRGRkZ+vnPf+5WwNYY4/w8V8xfeuzYMfXs2bPBZQb8yVtvvaXZs2erqKjI5Qt/dWbOnOmcA/cPf/iDoqKi9Oqrr+rtt99WZmamy2gUb3L33CZJzz77rPr06aOePXvqkUce0c9//nN9//33WrNmjV588UWFh4fXa9/unCs2b96s/v37a+bMmUpPT6/X9p9++mm99957+vWvf63t27dXmX6yJn/72980YsSIGr8TVHjllVf09ddfq2/fvtUuLyoqUnJyskaNGqXOnTsrJCRE//nPf/TnP/9Zdru9Ub+bAWh8dZ0D3L2OO3z4sFauXKk33nhDd9xxh/N5I9L/fu38+eef6/LLL3e5wXbnnXdq+vTp2rp1qx5//HGXm2lFRUVasGCBZs+e7fyuV5eysjLnObm4uFiLFy+WJLe/vz344IO67bbbZLFYNH78eLfWqU18fLyGDRum9PR0xcXFafny5crJydHTTz9dZZ762trCXRkZGUpOTlb//v01depUBQUFaf78+dq9e7dWrlzp7BOeeOIJ/eMf/9D111+vRx99VF26dNGxY8e0fv16TZ48WZdcckm99/2Xv/xFr7/+eq3z7zekP/SWIUOGaMmSJbrkkkvUtWtX5ebm6plnnmmU6dOA5ioxMVFz587V2LFjtWDBAt1///1u34/bt2+fnnvuOb344ot69NFHnQHd2njz+v+JJ55QTk6OevfurQceeEAXX3yxfvrpJ+3fv1/r1q3TX/7yF3Xs2FF33HGHczTj3r171b9/f5WXl+tf//qXLr30Ut1+++313vfnn3+u4OBgnTp1Snv37tWKFSt06aWXOgO3DbkWqu89SXd9/fXX2rFjh8rLy7V//37nzDcV93jS0tL0xhtv6Prrr9dDDz2krl27qry8XN988402bNigKVOmuPShHTp00IABAzRjxgyFhYVp/vz5+vLLL52jSKUzAZYHH3xQ7du3V2xsrMtzcsvLy3X48GF9/vnnLsGU1atXKyYmxivXFu4eI4sXL3ZOT3fvvffWus2CggLdc889+t3vfldldFVlFoulXs+9lqTOnTvr/fffV1hYWK39aGBgoPr27VvtM3q+/PJLZWZmatOmTQoMPBNquPjii5WYmKj7779fEyZM0GuvvabAwECPf/zoF4wf27Vrlxk9erQ5//zzTVBQkAkLCzNXXnml+cMf/mAKCwud+U6fPm2efvppc9FFFxmr1Wo6dOhg7rzzTnPw4MEq2/zrX/9qunbtaoKCgkxkZKS56aabzJ49e2osgyQzc+bMapclJiaaG2+8sUr6hAkTTOWmLy0tNb///e9NYmKisVqtJi4uztx///3m6NGjVbYpye3X2rVrXdbfsmWLufHGG01UVJSxWq3mvPPOMzfeeKN5/fXXnXlmzpxpJJnDhw+7rLtz504jySxevNiZNnr0aCPJjBs3ziXv4sWLjSSTl5fnkv7WW2+Z/v37m4iICGOz2UxiYqL51a9+ZTZu3FhtG1be3s6dO91e/vnnn5vk5GQTHh5u2rVrZ2699VbzzTff1Pk3Gz16dLXL+vbtay6//HKzefNm06NHD2Oz2UxcXJx59NFHjcPhcObLy8szkkxwcLD573//W+v2K8pd26tv377O/GvXrjXdunUzwcHB5rzzzjMPP/yw+cc//mEkmU2bNtXahsac+XuFhYVVSX/99derbMPd9qvP8WLMmWOgZ8+eJjg42ISFhZmBAweaf/7zn87lK1asMJdccon54x//aMrKylzW3bRpU5Vy1udzJslYLBazfft2l/S+ffu6tPPZRo8ebRITE6tdZsyZv/fdd99tzjvvPGO1Ws25555revfubZ588kljjDGHDh0y8fHx5ne/+50pKCiosn7l9qz4TFW8QkNDzaWXXmqeeuopU15eXmM5AH9Q17n8xhtvdPm89ejRwwwdOrTa/NV9bj/77DMzdOhQExkZaYKCgky3bt2qnIPOVtvn29vntgqff/65ufXWW0379u1NUFCQOf/8882YMWPMTz/95FYdzy67O+eKtWvXGknmL3/5S43tYMz/+q7K9frkk0+MzWYzv//9751pksyECROq3c5XX31VY59UU5vWtPynn34y99xzj7n00kvNOeecYwIDA03Hjh3NnXfeWet3MwDNU33PAca4dx3nzvfp6s5vxhgzZswYExgYaA4dOuSS/s9//tN06tTJTJkyxRQXF7ssq+582bdvX5d9hYeHmyuuuMK8+OKLbreP3W43NpvN3HDDDdUur7gWqeyZZ56pct1V8f34b3/7m7n88stNUFCQueCCC8yzzz5b4/5ragtj6u6/K7z//vtmwIABJiwszISEhJhevXpVuR41xpiDBw+au+++28TGxhqr1Wri4+PNyJEjzffff18lrzt99eDBg13Sq7tmcLc/NKb2fu5sNV2HGFP994WjR4+asWPHmujoaBMaGmr69Olj3n///Vr7e8Bf1XXeGDJkiAkLCzNfffWVM62u+3FPP/20ueKKK8wLL7xQ5dq4untQnlz/n626+0OHDx82DzzwgOnUqZOxWq0mKirKdO/e3Tz22GOmpKTEma+0tNT84Q9/MJ07dzZBQUGmffv2ZsCAAVXKUlPZK1Sczypebdq0MXFxceaOO+6ocr+pvtdCZ3P3nmTlclX3nb+in6x4BQQEmOjoaDN06FDz8ccfu+QtKSkxjz/+uLn44oudf/cuXbqYhx56yOX+ScV5ef78+ebCCy80VqvVXHLJJebVV1912Z473wfO/ttX3GNduXKly3bc6Xtq4s4xEhcXZ26//Xbzn//8p8r6Zx935eXlZvDgwaZz584ux5cxxoSFhbkcn8ePHzeSzO23315j2c7eR039V03LK7ddhfLycnPddddV22/m5uaaXr16mbCwMNOlS5c67/36O4sxLXicDuBF/fr10w8//KDdu3c32T7T09O1efPmekWhAQCoMG3aNK1cuVL79u3zytSVdcnMzNSf/vQn5efn1/oMHQDwliVLlig9Pb3K9Ldn69evn8aMGaMxY8Y408rKynTBBReoT58+NT7HrymtXbtWw4YN09tvv61f/vKXDdrWBRdcoKSkJP397393K39za4vG0NT9IQDAeywWiyZMmKB58+bVmW/Tpk3q169ftcuXLFmiJUuWtMh7bOvWrdOQIUP0ySefuPV8OnifX04XBrQWHTp0qDINGQAA7tq0aZNmzJjRZDeUpk2bpmnTpjXJvgBAOvMcvrPn0K/OZZdd5pwq7PDhw9q7d68WL16s77//Xo888khTFLNGn3/+uQ4cOKApU6boiiuuUGpqapPtu7m1RWNq6v4QAND0evbsqYiIiBqXn3vuuQ1+7kpztWnTJt1+++0EWHyIkSyAm3wxkgUAAACA9yxZskS//e1vFRcXp5kzZ2rcuHE+LU+/fv30z3/+U1dddZWWLl3q0TNJKnN3JEtzawsAAKrj7kgWwJcIsgAAAAAAAAAAAHggwNcFAAAAAAAAAAAA8EcEWQAAAAAAAAAAADxAkAUAAAAAAAAAAMADgb4ugCfKy8v13XffKTw8XBaLxdfFAYBGZYzR8ePHFR8fr4AAYuNNif4GQGtBX+M79DUAWgv6Gt+hrwHQWviqr/HLIMt3332nhIQEXxcDAJrUwYMH1bFjR18Xo1WhvwHQ2tDXND36GgCtDX1N06OvAdDaNHVf45dBlvDwcElnGisiIsLHpak/h8OhDRs2KCUlRVar1dfF8bqWXD/q5r/8uX7FxcVKSEhwnvvQdPy9v6mNP38mPNXa6kx9Wz5v1pm+xnc87Wta4zHvKdrKfbRV/dBe7nM4HHrrrbd0zz330Nf4QEu+rqkPPrOeo+08R9s1TH3bz1fXNX4ZZKkY2hgREeGXnYPD4VBoaKgiIiJa5IerJdePuvmvllA/hnU3PX/vb2rTEj4T9dXa6kx9W77GqDN9TdPztK9pjce8p2gr99FW9UN7ua+irST6Gl9oydc19cFn1nO0nedou4bxtP2auq+p18RkGRkZuvrqqxUeHq7o6GgNHz5ce/fudckzZswYWSwWl1evXr1c8tjtdk2aNEkdOnRQWFiYhg0bpkOHDjW8NgAAAAAAAAAAAE2kXkGWLVu2aMKECdqxY4dycnJ06tQppaSk6MSJEy75brjhBuXn5ztf69atc1melpam7OxsrVq1Stu2bVNJSYmGDBmi06dPN7xGAAAAAAAAAAAATaBe04WtX7/e5f3ixYsVHR2t3NxcXX/99c50m82m2NjYardRVFSkhQsXatmyZRo0aJAkafny5UpISNDGjRs1ePDg+tYBAAAAAAAAAACgydVrJEtlRUVFkqSoqCiX9M2bNys6OloXXXSRfve736mwsNC5LDc3Vw6HQykpKc60+Ph4JSUlafv27Q0pDgAAAAAAAAAAQJPx+MH3xhhNnjxZffr0UVJSkjM9NTVVt956qxITE5WXl6cZM2ZowIABys3Nlc1mU0FBgYKCgtSuXTuX7cXExKigoKDafdntdtntduf74uJiSWcefONwODytgs9UlNkfy+6Ollw/6ua//Ll+/lhmAAAAAAAAoDXwOMgyceJEffrpp9q2bZtL+m233eb8f1JSknr06KHExES9/fbbGjFiRI3bM8bIYrFUuywjI0OzZs2qkr5hwwaFhoZ6WAPfy8nJ8XURGlVLrh9181/+WL+TJ0/6uggAAAAAAAAAquFRkGXSpElas2aNtm7dqo4dO9aaNy4uTomJidq3b58kKTY2VmVlZTp69KjLaJbCwkL17t272m1Mnz5dkydPdr4vLi5WQkKCUlJSFBER4UkVfMrhcCgnJ0fJycmyWq2+Lo7XteT6UTf/5c/1qxi9BwAAAAAAAKB5qVeQxRijSZMmKTs7W5s3b1anTp3qXOfIkSM6ePCg4uLiJEndu3eX1WpVTk6ORo4cKUnKz8/X7t27lZmZWe02bDabbDZblXSr1ep3N0vP5u/lr0tLrh9181/+WD9/Ky8AAAAAAADQWtQryDJhwgStWLFCq1evVnh4uPMZKpGRkQoJCVFJSYnS09N1yy23KC4uTvv379ejjz6qDh066Oabb3bmHTt2rKZMmaL27dsrKipKU6dOVZcuXTRo0CDv1xAAAAAAAAAAAKAR1CvIsmDBAklSv379XNIXL16sMWPGqE2bNvrss8/0yiuv6NixY4qLi1P//v312muvKTw83Jl/7ty5CgwM1MiRI1VaWqqBAwdqyZIlatOmTcNrBAAAAAAAAAAA0ATqPV1YbUJCQvTOO+/UuZ3g4GBlZWUpKyurPrsHAAAAAAAAAABoNgJ8XQAAAAAAAAAAAAB/VK+RLEBzY5lladL9hQSEaGXXlU26TwBA6+ON/q2iz4qcE6nS8tJa85qZtY9WBoDWpKmvMSTOwwCAlok+Fa0FI1kAAAAAAAAAL8vIyNDVV1+t8PBwRUdHa/jw4dq7d69LnjFjxshisbi8evXq5ZLHbrdr0qRJ6tChg8LCwjRs2DAdOnSoKasCAKgFQRYAAAAAAADAy7Zs2aIJEyZox44dysnJ0alTp5SSkqITJ0645LvhhhuUn5/vfK1bt85leVpamrKzs7Vq1Spt27ZNJSUlGjJkiE6fPt2U1QEA1IDpwgAAAAAAAAAvW79+vcv7xYsXKzo6Wrm5ubr++uud6TabTbGxsdVuo6ioSAsXLtSyZcs0aNAgSdLy5cuVkJCgjRs3avDgwY1XAQCAWwiyAAAAAAAAAI2sqKhIkhQVFeWSvnnzZkVHR6tt27bq27evnnrqKUVHR0uScnNz5XA4lJKS4swfHx+vpKQkbd++vdogi91ul91ud74vLi6WJDkcDjkcDq/Xy19U1L01t4GnPG27kICQxihOrZrb35fjrmHq236+ameCLAAAAAAAAEAjMsZo8uTJ6tOnj5KSkpzpqampuvXWW5WYmKi8vDzNmDFDAwYMUG5urmw2mwoKChQUFKR27dq5bC8mJkYFBQXV7isjI0OzZs2qkr5hwwaFhoZ6t2J+KCcnx9dF8Fv1bbuVXVc2UklqVnm6veaC465h3G2/kydPNnJJqkeQBQAAAAAAAGhEEydO1Keffqpt27a5pN92223O/yclJalHjx5KTEzU22+/rREjRtS4PWOMLBZLtcumT5+uyZMnO98XFxcrISFBKSkpioiIaGBN/JfD4VBOTo6Sk5NltVp9XRy/4mnbRc6JbMRSVa/okaIm32dtOO4apr7tVzFyr6kRZAEAAAAAAAAayaRJk7RmzRpt3bpVHTt2rDVvXFycEhMTtW/fPklSbGysysrKdPToUZfRLIWFherdu3e127DZbLLZbFXSrVYrN3lFOzREfduutLy0EUtTveb6t+W4axh3289XbRzgk70CAAAAAAAALZgxRhMnTtSbb76p9957T506dapznSNHjujgwYOKi4uTJHXv3l1Wq9Vlqpz8/Hzt3r27xiALAKBpMZIFAAAAAAAA8LIJEyZoxYoVWr16tcLDw53PUImMjFRISIhKSkqUnp6uW265RXFxcdq/f78effRRdejQQTfffLMz79ixYzVlyhS1b99eUVFRmjp1qrp06aJBgwb5snoAgP8fQRYAAAAAAADAyxYsWCBJ6tevn0v64sWLNWbMGLVp00afffaZXnnlFR07dkxxcXHq37+/XnvtNYWHhzvzz507V4GBgRo5cqRKS0s1cOBALVmyRG3atGnK6gAAakCQBQAAAAAAAPAyY0yty0NCQvTOO+/UuZ3g4GBlZWUpKyvLW0UDAHgRz2QBAAAAAAAAAADwAEEWAECzkpGRoauvvlrh4eGKjo7W8OHDtXfvXpc8Y8aMkcVicXn16tXLJY/dbtekSZPUoUMHhYWFadiwYTp06FBTVgUAAAAAAAAtHEEWAECzsmXLFk2YMEE7duxQTk6OTp06pZSUFJ04ccIl3w033KD8/Hzna926dS7L09LSlJ2drVWrVmnbtm0qKSnRkCFDdPr06aasDgAAAAAAAFownskCAGhW1q9f7/J+8eLFio6OVm5urq6//npnus1mU2xsbLXbKCoq0sKFC7Vs2TINGjRIkrR8+XIlJCRo48aNGjx4cONVAAAAAAAAAK0GQRYAQLNWVFQkSYqKinJJ37x5s6Kjo9W2bVv17dtXTz31lKKjoyVJubm5cjgcSklJceaPj49XUlKStm/fXmOQxW63y263O98XFxdLkhwOhxwOh1fr5WsV9Wlp9aqNP9U5JCDEa9twZ1v+0CZ18ae/r7d4s86tqd0AAABaI8ssi8frhgSEaGXXlYqcE6nS8lIvlgpoGQiyAACaLWOMJk+erD59+igpKcmZnpqaqltvvVWJiYnKy8vTjBkzNGDAAOXm5spms6mgoEBBQUFq166dy/ZiYmJUUFBQ4/4yMjI0a9asKukbNmxQaGio9yrWjOTk5Pi6CE3OH+q8sutKr21rUdKiOvNUnm7Pn/nD39fbvFHnkydPeqEkAAAAAND6EGQBADRbEydO1Keffqpt27a5pN92223O/yclJalHjx5KTEzU22+/rREjRtS4PWOMLJaaf70zffp0TZ482fm+uLhYCQkJSklJUURERANq0vw4HA7l5OQoOTlZVqvV18VpEv5U58g5kQ3eRkhAiBYlLdLdu++u89dmRY8UNXh/vuZPf19v8WadK0buAQAAAADqhyALAKBZmjRpktasWaOtW7eqY8eOteaNi4tTYmKi9u3bJ0mKjY1VWVmZjh496jKapbCwUL17965xOzabTTabrUq61WptsTdtW3LdauIPdfbmEPzS8tI6t9fc26M+/OHv623eqHNrazMAAAAA8JYAXxcAAICzGWM0ceJEvfnmm3rvvffUqVOnOtc5cuSIDh48qLi4OElS9+7dZbVaXabQyc/P1+7du2sNsgAAAAAAAAD1wUgWAECzMmHCBK1YsUKrV69WeHi48xkqkZGRCgkJUUlJidLT03XLLbcoLi5O+/fv16OPPqoOHTro5ptvduYdO3aspkyZovbt2ysqKkpTp05Vly5dNGjQIF9WDwAAAAAAAC0IQRYAQLOyYMECSVK/fv1c0hcvXqwxY8aoTZs2+uyzz/TKK6/o2LFjiouLU//+/fXaa68pPDzcmX/u3LkKDAzUyJEjVVpaqoEDB2rJkiVq06ZNU1YHAACgTpZZNT8zrrGYmabJ9wkAANASEWQBADQrxtR+wR8SEqJ33nmnzu0EBwcrKytLWVlZ3ioaAAAAAAAA4IJnsgAAAAAAAAAAAHiAIAsAAAAAAAAAAIAHCLIAAAAAAAAAAAB4gCALAAAAAAAAAACABwiyAAAAAAAAAAAAeIAgCwAAAAAAAAAAgAcIsgAAAAAAAAAAAHiAIAsAAAAAAAAAAIAHCLIAAAAAAAAAAAB4gCALAAAAAAAAAACABwiyAAAAAAAAAAAAeIAgCwAAAAAAAAAAgAcIsgAAAABoVTIyMnT11VcrPDxc0dHRGj58uPbu3euSxxij9PR0xcfHKyQkRP369dOePXtc8tjtdk2aNEkdOnRQWFiYhg0bpkOHDjVlVQAAAAD4GEEWAAAAAK3Kli1bNGHCBO3YsUM5OTk6deqUUlJSdOLECWeezMxMPfvss5o3b5527typ2NhYJScn6/jx4848aWlpys7O1qpVq7Rt2zaVlJRoyJAhOn36tC+qBQAAAMAHAn1dAAAAAABoSuvXr3d5v3jxYkVHRys3N1fXX3+9jDF67rnn9Nhjj2nEiBGSpKVLlyomJkYrVqzQuHHjVFRUpIULF2rZsmUaNGiQJGn58uVKSEjQxo0bNXjw4CavFwAAAICmR5AFAAAAQKtWVFQkSYqKipIk5eXlqaCgQCkpKc48NptNffv21fbt2zVu3Djl5ubK4XC45ImPj1dSUpK2b99eY5DFbrfLbrc73xcXF0uSHA6HHA6H22WuyFufdVqr+rZVSEBIYxan2aiuPTiu6of2ch9tBABoyQiyAAAA1MIyy+LrIgBoRMYYTZ48WX369FFSUpIkqaCgQJIUExPjkjcmJkYHDhxw5gkKClK7du2q5KlYvzoZGRmaNWtWlfQNGzYoNDS03uXPycmp9zqtlbtttbLrykYuSfOwbt26GpdxXNUP7QUAQOtGkAUAAABAqzVx4kR9+umn2rZtW5VlFotrkNUYUyWtsrryTJ8+XZMnT3a+Ly4uVkJCglJSUhQREeF2uR0Oh3JycpScnCyr1er2eq1Rfdsqck5kE5TK94oeKaqSxnFVP7SX+xwOh1avXu3rYgAA0CgIsgAAAABolSZNmqQ1a9Zo69at6tixozM9NjZW0pnRKnFxcc70wsJC5+iW2NhYlZWV6ejRoy6jWQoLC9W7d+8a92mz2WSz2aqkW61Wj27Serpea+RuW5WWlzZBaXyvtrbguKof2gsAgNYtwNcFAAAAAICmZIzRxIkT9eabb+q9995Tp06dXJZ36tRJsbGxLlMAlZWVacuWLc4ASvfu3WW1Wl3y5Ofna/fu3bUGWQAAAAC0LIxkAQAAANCqTJgwQStWrNDq1asVHh7ufIZKZGSkQkJCZLFYlJaWptmzZ6tz587q3LmzZs+erdDQUI0aNcqZd+zYsZoyZYrat2+vqKgoTZ06VV26dNGgQYN8WT0AAAAATYggCwAAAIBWZcGCBZKkfv36uaQvXrxYY8aMkSRNmzZNpaWlGj9+vI4ePaqePXtqw4YNCg8Pd+afO3euAgMDNXLkSJWWlmrgwIFasmSJ2rRp01RVAQAAAOBjBFkAAAAAtCrGmDrzWCwWpaenKz09vcY8wcHBysrKUlZWlhdLBwAAAMCf8EwWAAAAAAAAAAAADxBkAQAAAAAAAAAA8ABBFgAAAAAAAAAAAA/UK8iSkZGhq6++WuHh4YqOjtbw4cO1d+9elzzGGKWnpys+Pl4hISHq16+f9uzZ45LHbrdr0qRJ6tChg8LCwjRs2DAdOnSo4bUBAAAAAAAAAABoIvUKsmzZskUTJkzQjh07lJOTo1OnTiklJUUnTpxw5snMzNSzzz6refPmaefOnYqNjVVycrKOHz/uzJOWlqbs7GytWrVK27ZtU0lJiYYMGaLTp097r2YAAAAAAAAAAACNKLA+mdevX+/yfvHixYqOjlZubq6uv/56GWP03HPP6bHHHtOIESMkSUuXLlVMTIxWrFihcePGqaioSAsXLtSyZcs0aNAgSdLy5cuVkJCgjRs3avDgwV6qGgAAAAAAAAAAQOOpV5ClsqKiIklSVFSUJCkvL08FBQVKSUlx5rHZbOrbt6+2b9+ucePGKTc3Vw6HwyVPfHy8kpKStH379mqDLHa7XXa73fm+uLhYkuRwOORwOBpSBZ+oKLM/lt0dTVm/kICQRt9HdftriX87jsvmyx/LDAAAAAAAALQGHgdZjDGaPHmy+vTpo6SkJElSQUGBJCkmJsYlb0xMjA4cOODMExQUpHbt2lXJU7F+ZRkZGZo1a1aV9A0bNig0NNTTKvhcTk6Or4vQqJqifiu7rmz0fVSnJf/tWnLdJP+s38mTJ31dBAAAAAAAAADV8DjIMnHiRH366afatm1blWUWi8XlvTGmSlplteWZPn26Jk+e7HxfXFyshIQEpaSkKCIiwoPS+5bD4VBOTo6Sk5NltVp9XRyva8r6Rc6JbNTtVxYSEKJFSYta5N+O47L5qhi9BwAAAAAAAKB58SjIMmnSJK1Zs0Zbt25Vx44dnemxsbGSzoxWiYuLc6YXFhY6R7fExsaqrKxMR48edRnNUlhYqN69e1e7P5vNJpvNViXdarX63c3Ss/l7+evSFPUrLS9t1O3XpCX/7Vpy3ST/rJ+/lRcAAAAAAABoLQLqk9kYo4kTJ+rNN9/Ue++9p06dOrks79Spk2JjY12m4ykrK9OWLVucAZTu3bvLarW65MnPz9fu3btrDLIAAAAAAAAAAAA0N/UayTJhwgStWLFCq1evVnh4uPMZKpGRkQoJCZHFYlFaWppmz56tzp07q3Pnzpo9e7ZCQ0M1atQoZ96xY8dqypQpat++vaKiojR16lR16dJFgwYN8n4NAQAAAAAAAAAAGkG9RrIsWLBARUVF6tevn+Li4pyv1157zZln2rRpSktL0/jx49WjRw99++232rBhg8LDw5155s6dq+HDh2vkyJG69tprFRoaqrVr16pNmzbeqxkAAAAAAADgIxkZGbr66qsVHh6u6OhoDR8+XHv37nXJY4xRenq64uPjFRISon79+mnPnj0ueex2uyZNmqQOHTooLCxMw4YN06FDh5qyKgCAWtR7urDqXmPGjHHmsVgsSk9PV35+vn766Sdt2bJFSUlJLtsJDg5WVlaWjhw5opMnT2rt2rVKSEjwSoUAAAAAAAAAX9uyZYsmTJigHTt2KCcnR6dOnVJKSopOnDjhzJOZmalnn31W8+bN086dOxUbG6vk5GQdP37cmSctLU3Z2dlatWqVtm3bppKSEg0ZMkSnT5/2RbUAAJV49OB7AAAAAAAAADVbv369y/vFixcrOjpaubm5uv7662WM0XPPPafHHntMI0aMkCQtXbpUMTExWrFihcaNG6eioiItXLhQy5Ytc06zv3z5ciUkJGjjxo0aPHhwk9cLAOCqXiNZAAAAAAAAANRfUVGRJCkqKkqSlJeXp4KCAqWkpDjz2Gw29e3bV9u3b5ck5ebmyuFwuOSJj49XUlKSMw8AwLcYyQIAAAAAAAA0ImOMJk+erD59+jin1S8oKJAkxcTEuOSNiYnRgQMHnHmCgoLUrl27Knkq1q/MbrfLbrc73xcXF0uSHA6HHA6Hdyrkhyrq3lrbICQgpMHrNmQbTaW5/X1b+3HXUPVtP1+1M0EWwAORcyJVWl7aJPsyM02T7AcAAAAAADSOiRMn6tNPP9W2bduqLLNYLC7vjTFV0iqrLU9GRoZmzZpVJX3Dhg0KDQ2tR6lbppycHF8XwSdWdl3Z4G0sSlrkhZI0rnXr1vm6CNVqrcedt7jbfidPnmzkklSPIAsAAAAAAADQSCZNmqQ1a9Zo69at6tixozM9NjZW0pnRKnFxcc70wsJC5+iW2NhYlZWV6ejRoy6jWQoLC9W7d+9q9zd9+nRNnjzZ+b64uFgJCQlKSUlRRESEV+vmTxwOh3JycpScnCyr1err4jS5yDmRHq8bEhCiRUmLdPfuu5vsR8eeKnqkyNdFcNHaj7uGqm/7VYzca2oEWQAAAAAAAAAvM8Zo0qRJys7O1ubNm9WpUyeX5Z06dVJsbKxycnJ05ZVXSpLKysq0ZcsWPf3005Kk7t27y2q1KicnRyNHjpQk5efna/fu3crMzKx2vzabTTabrUq61WrlJq9abzt4IzhSWl7a7IMszfVv21qPO29xt/181cYEWQAAAAAAAAAvmzBhglasWKHVq1crPDzc+QyVyMhIhYSEyGKxKC0tTbNnz1bnzp3VuXNnzZ49W6GhoRo1apQz79ixYzVlyhS1b99eUVFRmjp1qrp06aJBgwb5snoAgP8fQRYAAAAAAADAyxYsWCBJ6tevn0v64sWLNWbMGEnStGnTVFpaqvHjx+vo0aPq2bOnNmzYoPDwcGf+uXPnKjAwUCNHjlRpaakGDhyoJUuWqE2bNk1VFQBALQJ8XQAAAM6WkZGhq6++WuHh4YqOjtbw4cO1d+9elzzGGKWnpys+Pl4hISHq16+f9uzZ45LHbrdr0qRJ6tChg8LCwjRs2DAdOnSoKasCAAAAoBUzxlT7qgiwSGceep+enq78/Hz99NNP2rJli5KSkly2ExwcrKysLB05ckQnT57U2rVrlZCQ0MS1AQDUhCALAKBZ2bJliyZMmKAdO3YoJydHp06dUkpKik6cOOHMk5mZqWeffVbz5s3Tzp07FRsbq+TkZB0/ftyZJy0tTdnZ2Vq1apW2bdumkpISDRkyRKdPn/ZFtQAAAAAAANACMV0YAKBZWb9+vcv7xYsXKzo6Wrm5ubr++utljNFzzz2nxx57TCNGjJAkLV26VDExMVqxYoXGjRunoqIiLVy4UMuWLXPOU7x8+XIlJCRo48aNGjx4cJPXCwAAAAAAAC0PI1kAAM1aUVGRJCkqKkqSlJeXp4KCAqWkpDjz2Gw29e3bV9u3b5ck5ebmyuFwuOSJj49XUlKSMw8AAAAAAADQUIxkAQA0W8YYTZ48WX369HHOS1xQUCBJiomJcckbExOjAwcOOPMEBQWpXbt2VfJUrF8du90uu93ufF9cXCxJcjgccjgcDa9QM1JRn5ZWr9p4WueQgJDGKE6jqyi3O+VvCccBx7R3tgUAAAAAqB+CLACAZmvixIn69NNPtW3btirLLBaLy3tjTJW0yurKk5GRoVmzZlVJ37Bhg0JDQ90stX/JycnxdRGaXH3rvLLrykYqSdNYlLSozjzr1q1rgpI0DY5pz5w8edILJQEAAACA1ocgCwCgWZo0aZLWrFmjrVu3qmPHjs702NhYSWdGq8TFxTnTCwsLnaNbYmNjVVZWpqNHj7qMZiksLFTv3r1r3Of06dM1efJk5/vi4mIlJCQoJSVFERERXqtbc+BwOJSTk6Pk5GRZrVZfF6dJeFrnyDmRjViqxhMSEKJFSYt09+67VVpeWmveokeKmqhUjYdjumF1rhi5BwAAAACoH4IsAIBmxRijSZMmKTs7W5s3b1anTp1clnfq1EmxsbHKycnRlVdeKUkqKyvTli1b9PTTT0uSunfvLqvVqpycHI0cOVKSlJ+fr927dyszM7PGfdtsNtlstirpVqu1xd60bcl1q0l961xXgKK5Ky0vrbMOLekY4Jj2fBsAAAAAgPojyAIAaFYmTJigFStWaPXq1QoPD3c+QyUyMlIhISGyWCxKS0vT7Nmz1blzZ3Xu3FmzZ89WaGioRo0a5cw7duxYTZkyRe3bt1dUVJSmTp2qLl26aNCgQb6sHgAAAAAAAFoQgiwAgGZlwYIFkqR+/fq5pC9evFhjxoyRJE2bNk2lpaUaP368jh49qp49e2rDhg0KDw935p87d64CAwM1cuRIlZaWauDAgVqyZInatGnTVFUBAAAAAABAC0eQBQDQrBhj6sxjsViUnp6u9PT0GvMEBwcrKytLWVlZXiwdAAAAAAAA8D8Bvi4AAAAAAAAAAACAPyLIAgAAAAAAAAAA4AGCLAAAAAAAAAAAAB4gyAIAAAAAAAAAAOABHnwPAAAAAAAAAPB7llmWJt+nmWmafJ9oXhjJAgAAAAAAAAAA4AFGsgAAAAAAmq2G/iI1JCBEK7uuVOScSJWWl3qpVAAAAMAZjGQBAAAAAAAAAADwAEEWAAAAAAAAAAAADxBkAQAAAAAAAAAA8ABBFgAAAAAAAAAAAA8QZAEAAAAAAAAAAPAAQRYAAAAAAAAAAAAPEGQBAAAAAAAAAADwAEEWAAAAAAAAAAAADxBkAQAAAAAAAAAA8ABBFgAAAAAAAAAAAA8QZAEAAAAAAAAAAPAAQRYAAAAAAAAAAAAPEGQBAAAAAAAAAADwQKCvC4CWwzLLIkkKCQjRyq4rFTknUqXlpT4uFQAAAAAAAAAAjYORLAAAAABana1bt2ro0KGKj4+XxWLRW2+95bJ8zJgxslgsLq9evXq55LHb7Zo0aZI6dOigsLAwDRs2TIcOHWrCWgAAAADwNYIsAAAAAFqdEydOqFu3bpo3b16NeW644Qbl5+c7X+vWrXNZnpaWpuzsbK1atUrbtm1TSUmJhgwZotOnTzd28QEAAAA0E0wXBgAAAKDVSU1NVWpqaq15bDabYmNjq11WVFSkhQsXatmyZRo0aJAkafny5UpISNDGjRs1ePBgr5cZAAAAQPNDkAUAAKCVq3iuWlMyM02T7xOor82bNys6Olpt27ZV37599dRTTyk6OlqSlJubK4fDoZSUFGf++Ph4JSUlafv27TUGWex2u+x2u/N9cXGxJMnhcMjhcLhdtoq89VnHX4UEhHhl/YZup6UJ/WNolbSQgBAtSlqk2MzYRnm+ZtEjRV7fpi+1ps9hQ9FGAICWjCALAAAAAFSSmpqqW2+9VYmJicrLy9OMGTM0YMAA5ebmymazqaCgQEFBQWrXrp3LejExMSooKKhxuxkZGZo1a1aV9A0bNig0tOpN77rk5OTUex1/s7LrSq9sZ1HSIq9spzVorLaqPOVeS9EaPocAAKBmBFkAAAAAoJLbbrvN+f+kpCT16NFDiYmJevvttzVixIga1zPGyGKpeXTY9OnTNXnyZOf74uJiJSQkKCUlRREREW6Xz+FwKCcnR8nJybJarW6v548i50Q2aP2K0Rl37767UUZntCSN3VYtcSRLa/kcNpTD4dDq1at9XQwAABoFQRYAAAAAqENcXJwSExO1b98+SVJsbKzKysp09OhRl9EshYWF6t27d43bsdlsstlsVdKtVqtHN2k9Xc+feOtmf2l5KUEWNzVWW7XUY7U1fA4BAEDNAnxdAAAAAABo7o4cOaKDBw8qLi5OktS9e3dZrVaXaYLy8/O1e/fuWoMsAAAAAFoWRrIAAAAAaHVKSkr01VdfOd/n5eVp165dioqKUlRUlNLT03XLLbcoLi5O+/fv16OPPqoOHTro5ptvliRFRkZq7NixmjJlitq3b6+oqChNnTpVXbp00aBBg3xVLQAAAABNjCALAAAAgFbnww8/VP/+/Z3vK56TMnr0aC1YsECfffaZXnnlFR07dkxxcXHq37+/XnvtNYWHhzvXmTt3rgIDAzVy5EiVlpZq4MCBWrJkidq0adPk9QEAAADgG/WeLmzr1q0aOnSo4uPjZbFY9NZbb7ksHzNmjCwWi8urV69eLnnsdrsmTZqkDh06KCwsTMOGDdOhQ4caVBEAAAAAcFe/fv1kjKnyWrJkiUJCQvTOO++osLBQZWVlOnDggJYsWaKEhASXbQQHBysrK0tHjhzRyZMntXbt2ip5AAAAALRs9Q6ynDhxQt26ddO8efNqzHPDDTcoPz/f+Vq3bp3L8rS0NGVnZ2vVqlXatm2bSkpKNGTIEJ0+fbr+NQAAAAAAAAAAAPCBek8XlpqaqtTU1Frz2Gw2xcbGVrusqKhICxcu1LJly5xzFS9fvlwJCQnauHGjBg8eXN8iAQAAAAAAAAAANLl6j2Rxx+bNmxUdHa2LLrpIv/vd71RYWOhclpubK4fDoZSUFGdafHy8kpKStH379sYoDgAAAAAAAAAAgNd5/cH3qampuvXWW5WYmKi8vDzNmDFDAwYMUG5urmw2mwoKChQUFKR27dq5rBcTE6OCgoJqt2m322W3253vi4uLJUkOh0MOh8PbVWh0FWX2x7LXJiQgpNp/WxJf1K2pjpOWelxW8Of6+WOZAQAAAAAAgNbA60GW2267zfn/pKQk9ejRQ4mJiXr77bc1YsSIGtczxshisVS7LCMjQ7NmzaqSvmHDBoWGhja80D6Sk5Pj6yJ41cquK13eL0pa5KOSNL6mrFvlZxo1tpZ2XFbmj/U7efKkr4sAAAAAAAAAoBpeD7JUFhcXp8TERO3bt0+SFBsbq7KyMh09etRlNEthYaF69+5d7TamT5+uyZMnO98XFxcrISFBKSkpioiIaNwKNAKHw6GcnBwlJyfLarX6ujheEzknUtKZUR6Lkhbp7t13q7S81Mel8q7WUreCadWPKvNn/vy5qxi9BwAAAAAAAKB5afQgy5EjR3Tw4EHFxcVJkrp37y6r1aqcnByNHDlSkpSfn6/du3crMzOz2m3YbDbZbLYq6Var1e9ulp7N38tfWeWgQ2l5aYsLRFRo6XVrScdlZf74ufO38gIAAAAApK1bt+qZZ55Rbm6u8vPzlZ2dreHDhzuXjxkzRkuXLnVZp2fPntqxY4fzvd1u19SpU7Vy5UqVlpZq4MCBmj9/vjp27NhU1QAA1KHeD74vKSnRrl27tGvXLklSXl6edu3apW+++UYlJSWaOnWqPvjgA+3fv1+bN2/W0KFD1aFDB918882SpMjISI0dO1ZTpkzRu+++q48//lh33nmnunTpokGDBnm1cgAAAAAAAIAvnDhxQt26ddO8efNqzHPDDTcoPz/f+ao8ZXhaWpqys7O1atUqbdu2TSUlJRoyZIhOnz7d2MUHALip3iNZPvzwQ/Xv39/5vmIar9GjR2vBggX67LPP9Morr+jYsWOKi4tT//799dprryk8PNy5zty5cxUYGKiRI0c6o/BLlixRmzZtvFAlAAAAAAAAwLdSU1OVmppaax6bzabY2NhqlxUVFWnhwoVatmyZ84fJy5cvV0JCgjZu3KjBgwd7vcwAgPqrd5ClX79+MsbUuPydd96pcxvBwcHKyspSVlZWfXcPAAAAAAAAtAibN29WdHS02rZtq759++qpp55SdHS0JCk3N1cOh0MpKSnO/PHx8UpKStL27dsJsgBAM9Hoz2QBAADwFsssi8frhgSEaGXXlYqcE9lin6sFAAAA/5Gamqpbb71ViYmJysvL04wZMzRgwADl5ubKZrOpoKBAQUFBateunct6MTExKigoqHG7drtddrvd+b64uFiS5HA45HA4GqcyfqCi7q21DUICQhq8bkO20ZLVdky19uOuoerbfr5qZ4IsAAAAAAAAQBO77bbbnP9PSkpSjx49lJiYqLffflsjRoyocT1jjCyWmn98lJGRoVmzZlVJ37Bhg0JDQxtW6BYgJyfH10XwiZVdVzZ4G4uSFnmhJC1P5WcpVae1Hnfe4m77nTx5spFLUj2CLAAAAAAAAICPxcXFKTExUfv27ZMkxcbGqqysTEePHnUZzVJYWKjevXvXuJ3p06c7n6EsnRnJkpCQoJSUFEVERDReBZo5h8OhnJwcJScny2q1+ro4TS5yTqTH64YEhGhR0iLdvftuZgWoRtEjRTUua+3HXUPVt/0qRu41NYIsAAAAAAAAgI8dOXJEBw8eVFxcnCSpe/fuslqtysnJ0ciRIyVJ+fn52r17tzIzM2vcjs1mk81mq5JutVq5yavW2w7eCI6UlpcSZKmGO8dTaz3uvMXd9vNVGxNkAQA0O1u3btUzzzyj3Nxc5efnKzs7W8OHD3cuHzNmjJYuXeqyTs+ePbVjxw7ne7vdrqlTp2rlypUqLS3VwIEDNX/+fHXs2LGpqgEAAACgFSspKdFXX33lfJ+Xl6ddu3YpKipKUVFRSk9P1y233KK4uDjt379fjz76qDp06KCbb75ZkhQZGamxY8dqypQpat++vaKiojR16lR16dJFgwYN8lW14CUNed4kgOYlwNcFAACgshMnTqhbt26aN29ejXluuOEG5efnO1+V50BNS0tTdna2Vq1apW3btqmkpERDhgzR6dOnG7v4AAAAAKAPP/xQV155pa688kpJ0uTJk3XllVfqD3/4g9q0aaPPPvtMN910ky666CKNHj1aF110kT744AOFh4c7tzF37lwNHz5cI0eO1LXXXqvQ0FCtXbtWbdq08VW1AACVMJIFANDspKamKjU1tdY8NptNsbGx1S4rKirSwoULtWzZMucvvJYvX66EhARt3LhRgwcP9nqZAQAAAOBs/fr1kzGmxuXvvPNOndsIDg5WVlaWsrKyvFk0AIAXEWQBAPilzZs3Kzo6Wm3btlXfvn311FNPKTo6WpKUm5srh8OhlJQUZ/74+HglJSVp+/btNQZZ7Ha77Ha7833FA9McDoccDkcj1qbpVdTH3+oVEhDS4HUbsg1/0tzr6+1jz1+P6YbwZp1bU7sBAAAAgDcRZAEA+J3U1FTdeuutSkxMVF5enmbMmKEBAwYoNzdXNptNBQUFCgoKUrt27VzWi4mJUUFBQY3bzcjI0KxZs6qkb9iwQaGhoV6vR3OQk5Pj6yLUy8quKxu8jUVJi7xQEv/RXOtbeYo/b/G3Y9obvFHnkydPeqEkAAAAAND6EGQBAPid2267zfn/pKQk9ejRQ4mJiXr77bc1YsSIGtczxshiqfnhgtOnT9fkyZOd74uLi5WQkKCUlBRFRER4p/DNhMPhUE5OjpKTk2W1Wn1dHLdFzon0eN2QgBAtSlqku3ffrdLyUi+Wqnlq7vUteqTIq9vz12O6IbxZ54qRewAAAACA+iHIAgDwe3FxcUpMTNS+ffskSbGxsSorK9PRo0ddRrMUFhaqd+/eNW7HZrPJZrNVSbdarS32pq2/1c0bwYLS8tJmGXRoLM21vo113PnbMe0N3qhza2szAAAAAPCWAF8XAACAhjpy5IgOHjyouLg4SVL37t1ltVpdptDJz8/X7t27aw2yAAAAAAAAAPXBSBYAQLNTUlKir776yvk+Ly9Pu3btUlRUlKKiopSenq5bbrlFcXFx2r9/vx599FF16NBBN998syQpMjJSY8eO1ZQpU9S+fXtFRUVp6tSp6tKliwYNGuSragEAAAAAAKCFIcgCAGh2PvzwQ/Xv39/5vuI5KaNHj9aCBQv02Wef6ZVXXtGxY8cUFxen/v3767XXXlN4eLhznblz5yowMFAjR45UaWmpBg4cqCVLlqhNmzZNXh8AAAAAAAC0TARZAADNTr9+/WSMqXH5O++8U+c2goODlZWVpaysLG8WDQAAAAAAAHDimSwAAAAAAAAAAAAeIMgCAAAAAAAAAADgAYIsAAAAAAAAAAAAHiDIAgAAAAAAAAAA4AGCLAAAAAAAAAAAAB4gyAIAAAAAAAAAAOABgiwAAAAAAAAAAAAeIMgCAAAAAAAAAADgAYIsAAAAAAAAAAAAHiDIAgAAAAAAAAAA4AGCLAAAAAAAAAAAAB4gyAIAAAAAAAAAAOABgiwAAAAAAAAAAAAeIMgCAAAAAAAAAADgAYIsAAAAAAAAAAAAHiDIAgAAAAAAAAAA4AGCLAAAAAAAAAAAAB4gyAIAAAAAAAAAAOABgiwAAAAAAAAAAAAeIMgCAAAAAAAAAADgAYIsAAAAAAAAAAAAHiDIAgAAAAAAAAAA4AGCLAAAAAAAAAAAAB4gyAIAAAAAAAAAAOABgiwAAAAAAAAAAAAeIMgCAAAAAAAAAADgAYIsAAAAAAAAAAAAHiDIAgAAAAAAAAAA4AGCLAAAAAAAAAAAAB4gyAIAAACg1dm6dauGDh2q+Ph4WSwWvfXWWy7LjTFKT09XfHy8QkJC1K9fP+3Zs8clj91u16RJk9ShQweFhYVp2LBhOnToUBPWAgAAAICvEWQBAAAA0OqcOHFC3bp107x586pdnpmZqWeffVbz5s3Tzp07FRsbq+TkZB0/ftyZJy0tTdnZ2Vq1apW2bdumkpISDRkyRKdPn26qagAAAADwsUBfFwAAAAAAmlpqaqpSU1OrXWaM0XPPPafHHntMI0aMkCQtXbpUMTExWrFihcaNG6eioiItXLhQy5Yt06BBgyRJy5cvV0JCgjZu3KjBgwc3WV0AAAAA+A5BFgAAAAA4S15engoKCpSSkuJMs9ls6tu3r7Zv365x48YpNzdXDofDJU98fLySkpK0ffv2GoMsdrtddrvd+b64uFiS5HA45HA43C5jRd76rOMNkXMim3R/khQSEOKV9Ru6ndagsduqqY/Xxuarz6E/oo0AAC0ZQZYWyjLL4usiAAAAAH6poKBAkhQTE+OSHhMTowMHDjjzBAUFqV27dlXyVKxfnYyMDM2aNatK+oYNGxQaGlrvsubk5NR7nYZY2XVlk+7PmxYlLfJ1EfxGY7XVunXrGmW7vtbUn0MAANC8EGQBAAAAgGpYLK4/XDLGVEmrrK4806dP1+TJk53vi4uLlZCQoJSUFEVERLhdNofDoZycHCUnJ8tqtbq9XkP5YiRLQ4UEhGhR0iLdvftulZaX+ro4zVpjt1XRI0Ve36Yv+epz6I8cDodWr17t62IAANAo6h1k2bp1q5555hnl5uYqPz9f2dnZGj58uHO5MUazZs3SSy+9pKNHj6pnz5564YUXdPnllzvz2O12TZ06VStXrlRpaakGDhyo+fPnq2PHjl6pFAAAAAB4KjY2VtKZ0SpxcXHO9MLCQufoltjYWJWVleno0aMuo1kKCwvVu3fvGrdts9lks9mqpFutVo9u0nq6nqf8OUhRWl7q1+VvSo3VVi01ENHUn0MAANC8BNR3hRMnTqhbt26aN29etcszMzP17LPPat68edq5c6diY2OVnJys48ePO/OkpaUpOztbq1at0rZt21RSUqIhQ4bo9OnTntcEAAAAALygU6dOio2NdZkCqKysTFu2bHEGULp37y6r1eqSJz8/X7t37641yAIAAACgZan3SJbU1FSlpqZWu8wYo+eee06PPfaYRowYIUlaunSpYmJitGLFCo0bN05FRUVauHChli1bpkGDBkmSli9froSEBG3cuLHGB0QCAAAAgLeUlJToq6++cr7Py8vTrl27FBUVpfPPP19paWmaPXu2OnfurM6dO2v27NkKDQ3VqFGjJEmRkZEaO3aspkyZovbt2ysqKkpTp05Vly5dnNc5AAAAAFo+rz6TJS8vTwUFBUpJSXGm2Ww29e3bV9u3b9e4ceOUm5srh8Phkic+Pl5JSUnavn07QRYAAAAAje7DDz9U//79ne8rnpMyevRoLVmyRNOmTVNpaanGjx/vnAZ5w4YNCg8Pd64zd+5cBQYGauTIkc5pkJcsWaI2bdo0eX0AAAAA+IZXgywFBQWS5JynuEJMTIwOHDjgzBMUFOQyb3FFnor1K7Pb7bLb7c73xcXFks48OM3hcHit/E2losyNWfaQgJBG27a7+/ZlGRpLa6mbP36u6tIUn7vG4o9lBgCguevXr5+MMTUut1gsSk9PV3p6eo15goODlZWVpaysrEYoIQAAAAB/4NUgSwWLxeLy3hhTJa2y2vJkZGRo1qxZVdI3bNig0NBQzwvqY2fP3+xtK7uubLRtu2tR0iJfF6HRtPS6rVu3ztfFaDSN+blrLCdPnvR1EQAAAAAA9bR161Y988wzys3NVX5+vrKzszV8+HDncmOMZs2apZdeesk5avKFF17Q5Zdf7sxjt9s1depUrVy50jlqcv78+erYsaMPagQAqI5XgyyxsbGSzoxWiYuLc6YXFhY6R7fExsaqrKxMR48edRnNUlhYWOMDIqdPn+4cvi+dGcmSkJCglJQURUREeLMKTcLhcCgnJ0fJycmyWq2Nso/IOZGNsl13hASEaFHSIt29+26Vlpf6rByNobXUrWBa9aPK/FlTfO4aS8XoPQAAAACA/zhx4oS6deum3/72t7rllluqLM/MzNSzzz6rJUuW6KKLLtKTTz6p5ORk7d271zk9ZVpamtauXatVq1apffv2mjJlioYMGaLc3FympwSAZsKrQZZOnTopNjZWOTk5uvLKKyVJZWVl2rJli55++mlJUvfu3WW1WpWTk6ORI0dKkvLz87V7925lZmZWu12bzSabzVYl3Wq1+t3N0rM1ZvmbQwCgtLy0WZSjMbT0uvnz56ou/nje8LfyAgAAAACk1NRUpaamVrvMGKPnnntOjz32mEaMGCFJWrp0qWJiYrRixQqNGzdORUVFWrhwoZYtW6ZBgwZJkpYvX66EhARt3LiR5xoDQDMRUN8VSkpKtGvXLu3atUvSmYfd79q1S998840sFovS0tI0e/ZsZWdna/fu3RozZoxCQ0M1atQoSVJkZKTGjh2rKVOm6N1339XHH3+sO++8U126dHF2GAAAAAAAAEBLlZeXp4KCAqWkpDjTbDab+vbtq+3bt0uScnNz5XA4XPLEx8crKSnJmQcA4Hv1Hsny4Ycfqn///s73FdN4jR49WkuWLNG0adNUWlqq8ePHO+eT3LBhg3OYoyTNnTtXgYGBGjlypHM+ySVLljDMEQAAAAAAAC1eQcGZaborptevEBMTowMHDjjzBAUFuUy3X5GnYv3q2O122e125/uKKagdDoccDodXyu+PKureXNogJCDE10VwW0VZ/anMTam2Y6q5HXf+pr7t56t2rneQpV+/fjLG1LjcYrEoPT1d6enpNeYJDg5WVlaWsrKy6rt7AEArwAMiAQAAALQGFovF5b0xpkpaZXXlycjI0KxZs6qkb9iwQaGhoZ4VtAXJycnxdREkSSu7rvR1EeptUdIiXxehWVq3bl2deZrLceev3G2/kydPNnJJqufVZ7IAAOANPCASAAAAQEsWGxsr6cxolbi4OGd6YWGhc3RLbGysysrKdPToUZfRLIWFherdu3eN254+fbpz5hnpzEiWhIQEpaSkKCIiwttV8RsOh0M5OTlKTk5uFs8+jZwT6esiuC0kIESLkhbp7t13t9hnFDdE0SNFNS5rbsedv6lv+1WM3GtqBFkAAM0OD4gEAAAA0JJ16tRJsbGxysnJ0ZVXXilJKisr05YtW/T0009Lkrp37y6r1aqcnByNHDlSkpSfn6/du3crMzOzxm3bbDbZbLYq6VarlZu8aj7t4I/BitLyUr8sd2Nz53hqLsedv3K3/XzVxvV+8D0AAL7EAyIBAAAA+IOSkhLt2rVLu3btknTmWmbXrl365ptvZLFYlJaWptmzZys7O1u7d+/WmDFjFBoaqlGjRkmSIiMjNXbsWE2ZMkXvvvuuPv74Y915553q0qWL88dkAADfYyQLAMCv8IBI7/DXh+815EGLre1hjc29vt4+9vz1mG4Ib9a5NbUbAABN5cMPP1T//v2d7yum8Bo9erSWLFmiadOmqbS0VOPHj3c+a3LDhg3OKZAlae7cuQoMDNTIkSOdz5pcsmQJUyADQDNCkAUA4Jd4QKR3+NvD97zxcMjW9rDG5lpfdx4O6Ql/O6a9wRt19tUDIgEAaMn69esnY0yNyy0Wi9LT05Wenl5jnuDgYGVlZSkrK6sRSggA8AaCLAAAv8IDIr3DXx++15CHQ7a2hzU29/rW9nBIT/jrMd0Q3qyzrx4QCQAAAAD+jiALAMCv8IBI7/K3unkjWNDaHtbYXOvbWMedvx3T3uCNOre2NgMAAAAAbyHIAgBodkpKSvTVV18531c8IDIqKkrnn3++8wGRnTt3VufOnTV79uwaHxDZvn17RUVFaerUqTwgEgAAAAAAAF5FkAUA0OzwgEgAAAAAAAD4A4IsAIBmhwdEAgAAAAAAwB8E+LoAAAAAAAAAAAAA/oggCwAAAAAAAAAAgAcIsgAAAAAAAAAAAHiAIAsAAAAAAAAAAIAHCLIAAAAAAAAAAAB4INDXBQDQ/FhmWZp8n2amafJ9AgAAAAAAAEBDMJIFAAAAAAAAAADAAwRZAAAAAAAAAAAAPECQBQAAAAAAAAAAwAM8kwUAAAAAAAAAAA/U9mzjkIAQrey6UpFzIlVaXuqV/fFc4+aHkSwAAAAAAAAAAAAeIMgCAAAAAAAAAADgAYIsAAAAAAAAAAAAHiDIAgAAAAAAAAAA4AGCLAAAAAAAAAAAAB4gyAIAAAAAAAAAAOABgiwAAAAAAAAAAAAeCPR1AQAAAAAAQMtnmWVp0v2ZmaZJ9wcAAFonRrIAAAAAAAAAAAB4gCALAAAAAAAAAACABwiyAAAAAAAAAAAAeIAgCwAAAAAAAAAAgAcIsgAAAAAAAAAAAHiAIAsAAAAAAAAAAIAHAn1dAAAAALQ+llkWr24vJCBEK7uuVOScSJWWl1abx8w0Xt0nAAAAAACMZAEAAAAAAAAAAPAAQRYAAAAAAAAAAAAPEGQBAAAAAAAAAADwAEEWAAAAAAAAAAAADxBkAQAAAAAAAAAA8ECgrwsAAAD8k2WWxddFAAAAAAAA8ClGsgAAAAAAAAAAAHiAIAsAAAAAAAAAAIAHCLIAAAAAAAAAAAB4gCALAAAAAAAAAACABwiyAAAAAAAAAAAAeIAgCwAAAAAAAAAAgAcIsgAAAABAJenp6bJYLC6v2NhY53JjjNLT0xUfH6+QkBD169dPe/bs8WGJAQAAAPhCoK8LAAAAAADN0eWXX66NGzc637dp08b5/8zMTD377LNasmSJLrroIj355JNKTk7W3r17FR4e3mRljJwTqdLy0ibbHwAAAABXjGQBAAAAgGoEBgYqNjbW+Tr33HMlnRnF8txzz+mxxx7TiBEjlJSUpKVLl+rkyZNasWKFj0sNAAAAoCkRZAEAAACAauzbt0/x8fHq1KmTbr/9dv33v/+VJOXl5amgoEApKSnOvDabTX379tX27dt9VVwAAAAAPuD16cLS09M1a9Ysl7SYmBgVFBRIOvOrr1mzZumll17S0aNH1bNnT73wwgu6/PLLvV0UAAAAAPBIz5499corr+iiiy7S999/ryeffFK9e/fWnj17nNc2MTExLuvExMTowIEDtW7XbrfLbrc73xcXF0uSHA6HHA6H2+WryBsSEOL2Oq1VRRvRVnVraW1Vn89UQ7bf2PtpCWgjAEBL1ijPZPGHuYsBAAAAoCapqanO/3fp0kXXXHONLrzwQi1dulS9evWSJFksFpd1jDFV0irLyMio8qM0SdqwYYNCQ0PrXc5FSYvqvU5rRVu5r6W01bp165pkPzk5OU2yHwAA0Dw1SpClYu7iyirPXSxJS5cuVUxMjFasWKFx48Y1RnEAAAAAoEHCwsLUpUsX7du3T8OHD5ckFRQUKC4uzpmnsLCwyuiWyqZPn67Jkyc73xcXFyshIUEpKSmKiIhwuzwOh0M5OTm6e/fdPPi+DiEBIVqUtIi2ckNLa6uiR4oadfsVn8Pk5GRZrdZG3Ze/czgcWr16ta+L0SwxIwwA+L9GCbJUzF1ss9nUs2dPzZ49Wz/72c/qnLu4piCLt4bUNxdNMaTYl8O7W9oQ87NRt8bDUP6a+WOZAQBoaex2u7744gtdd9116tSpk2JjY5WTk6Mrr7xSklRWVqYtW7bo6aefrnU7NptNNputSrrVavXoJm1peWmLuBneFGgr97WUtmqqwIenn1+gAjPC+J5lVu0jUQGgNl4PsjTG3MXeHlLfXDTmkOKVXVc22rbd1VKGmFeHunkfQ/lrdvLkSV8XAQCAVmfq1KkaOnSozj//fBUWFurJJ59UcXGxRo8eLYvForS0NM2ePVudO3dW586dNXv2bIWGhmrUqFG+LjoAwM8wIwwA+DevB1kaY+5ibw2pby6aYkhx5JzIRtmuO1raEPOzUbfGw1D+mlWM3sP/MKQeANDYDh06pDvuuEM//PCDzj33XPXq1Us7duxQYmKiJGnatGkqLS3V+PHjnX3Nhg0b+FUxAKDevD0jDACgaTXKdGFn88bcxd4eUt9cNGb5m0MAoKUMMa8OdfM+hvLXzN/K21QYUg8AaEyrVq2qdbnFYlF6errS09ObpkAAgBapMWaEaWnT7ntLbdOIt8Rp4b3J11PM+7PGaLvW9Dmu7/T/vmqbRg+yeGvuYgAAzsaQegAAAAD+rjFmhGmp0+57S3XTiDeHaff9QUuePr+xebPtmmrK/ebE3en/fTXlvteDLMxdDABoCo0xpL41/eKrvr8GqY6//Yqptf36ivpWxee47m0BAADf8saMMC1t2n1vqW0acV9Ou+8PfD3FvD9rjLZr7Cn3m5P6Tv/vqyn3vR5kYe5iAEBja4wh9VLr/MWXu78GqY6//tqrtf36ivr+T0v9xVdDPscVfPWLLwAA4MobM8K01Gn3vaW6diBw4J6WPH1+Y/Nm27XGz7G75y9ftY3XgyzMXQwAaGyNMaReal2/+Krvr0Gq42+/9mptv76ivlW1tF98eeNzXMFXv/gCAKC1Y0YYAPB/jf5MFgAAGps3htRLrfMXXw2pm7/euG9tv76ivv/D57j2bQAAgKbHjDAA4P8IsgAA/J43htQDAAAAQFNjRhgA8H8EWQAAfoch9QAAAAAAAGgOCLIAAPwOQ+oBAAAAAADQHBBkAQD4HYbUAwAAAAAAoDkI8HUBAAAAAAAAAAAA/BFBFgAAAAAAAAAAAA8QZAEAAAAAAAAAAPAAQRYAAAAAAAAAAAAPEGQBAAAAAAAAAADwAEEWAAAAAAAAAAAADxBkAQAAAAAAAAAA8ECgrwvQGlhmWVzehwSEaGXXlYqcE6nS8lIflQoAAAAAAAAAADQEI1kAAAAAAAAAAAA8QJAFAAAAAAAAAADAAwRZAAAAAAAAAAAAPECQBQAAAAAAAAAAwAM8+B4AAAAAALQ4llmWRt1+SECIVnZdqcg5kSotL5UkmZmmUfcJAACaH0ayAAAAAAAAAAAAeICRLACaBX5lBgAAAAAAAMDfMJIFAAAAAAAAAADAAwRZAAAAAAAAAAAAPECQBQAAAAAAAAAAwAMEWQAAAAAAAAAAADzAg+8BAADQKlhmWZp8n2amafJ9AgAAAACaDiNZAAAAAAAAAAAAPMBIFgAAAAAAAADNQmONPg4JCNHKrisVOSdSpeWljbIPAK0TI1kAAAAAAAAAAAA8QJAFAAAAAAAAAADAA0wXBgAAAAAAAACAH2isKfVqY2aaJt+nP2EkCwAAAAAAAAAAgAcIsgAAAAAAAAAAAHiAIAsAAAAAAAAAAIAHeCYLAAAtRH3mZQ0JCNHKrisVOSdSpeWljVgqAAAAAACAlouRLAAAAAAAAAAAAB4gyAIAAAAAAAAAAOABgiwAAAAAAAAAAAAeIMgCAAAAAAAAAADgAYIsAAAAAAAAAAAAHiDIAgAAAAAAAAAA4AGCLAAAAAAAAAAAAB4I9HUBAMBXLLMsTbo/M9M06f4AAAAAAAAANK5WGWRp6hurAAAAAAAAAACg5WG6MAAAAAAAAAAAAA+0ypEsAAAAQFNozBHUIQEhWtl1pSLnRKq0vNSZzvSUAOA7vpg5g/M+AKCx0b/VjpEsAAAAAAAAAAAAHmAkCwAAAAAAAIAqeK4xANSNkSwAAAAAAAAAAAAeIMgCAAAAAAAAAADgAYIsAAAAAAAAAAAAHvBpkGX+/Pnq1KmTgoOD1b17d73//vu+LA4AoAWirwEANDb6GgBAY6OvAYDmy2dBltdee01paWl67LHH9PHHH+u6665TamqqvvnmG18VCQDQwtDXAAAaG30NAKCx0dcAQPMW6KsdP/vssxo7dqzuueceSdJzzz2nd955RwsWLFBGRoavigUAaEF82ddYZlkadfsAgOaB6xoAvuaL751mpmnyfbZm9DUA0Lz5ZCRLWVmZcnNzlZKS4pKekpKi7du3+6JIAIAWhr4GANDY6GsAAI2NvgYAmj+fjGT54YcfdPr0acXExLikx8TEqKCgoEp+u90uu93ufF9UVCRJ+vHHH+VwOOq9/+Cy4Hqv403BAcE6efKkgsuCZcpb3q8/WnL9qJv/ag71O3LkiEfrHT9+XJJkTMv7uzSm+vY1knf7G1/3NXVpDp+Jptba6kx9W76a6uxJf0Nf4xlf9jUOh6PVHfOeao3nB0/RVvXTmturvn1NxTlLoq+pL65rvKc1f2YbirbzHG3nuSNHjjj7jyNHjshqtda5js+ua4wPfPvtt0aS2b59u0v6k08+aS6++OIq+WfOnGkk8eLFi1erfh08eLCpTtMtQn37GmPob3jx4sWLvqZ+6Gt48eLFq/4v+pr6oa/hxYsXr/q/mrqv8clIlg4dOqhNmzZVIu6FhYVVIvOSNH36dE2ePNn5vry8XD/++KPat28vi8X/5rwvLi5WQkKCDh48qIiICF8Xx+tacv2om//y5/oZY3T8+HHFx8f7uih+pb59jdTy+pva+PNnwlOtrc7Ut+XzZp3pazzjy76mNR7znqKt3Edb1Q/t5b6Ktvr888/pa+qJ6xrv4TPrOdrOc7Rdw9S3/Xx1XeOTIEtQUJC6d++unJwc3Xzzzc70nJwc3XTTTVXy22w22Ww2l7S2bds2djEbXURERIv+cLXk+lE3/+Wv9YuMjPR1EfxOffsaqeX2N7Xx189EQ7S2OlPfls9bdaavqb/m0Ne0xmPeU7SV+2ir+qG93HfeeecpIMAnjwf2W82hr2lp+Mx6jrbzHG3XMPVpP19c1/gkyCJJkydP1m9+8xv16NFD11xzjV566SV98803uu+++3xVJABAC0NfAwBobPQ1AIDGRl8DAM2bz4Ist912m44cOaInnnhC+fn5SkpK0rp165SYmOirIgEAWhj6GgBAY6OvAQA0NvoaAGjefBZkkaTx48dr/PjxviyCT9hsNs2cObPK0M2WoiXXj7r5r5ZeP9SstfY1dWmNn4nWVmfq2/K1xjo3V77oa/j7u4+2ch9tVT+0l/toq4bjuqbhOA49R9t5jrZrGH9pP4sxxvi6EAAAAAAAAAAAAP6Gp40BAAAAAAAAAAB4gCALAAAAAAAAAACABwiyAAAAAAAAAAAAeIAgSxPbunWrhg4dqvj4eFksFr311lu+LpJXZGRk6Oqrr1Z4eLiio6M1fPhw7d2719fF8poFCxaoa9euioiIUEREhK655hr94x//8HWxGkVGRoYsFovS0tJ8XZQGS09Pl8VicXnFxsb6uliA19TVp5SUlGjixInq2LGjQkJCdOmll2rBggUueex2uyZNmqQOHTooLCxMw4YN06FDh1zyHD16VL/5zW8UGRmpyMhI/eY3v9GxY8cauXZV1VXf77//XmPGjFF8fLxCQ0N1ww03aN++fS55/Km+7vStxhilp6crPj5eISEh6tevn/bs2eOSp6XV+c0339TgwYPVoUMHWSwW7dq1q8p2/KXOddXX4XDo97//vbp06aKwsDDFx8frrrvu0nfffeeyHX+pL7xn/vz56tSpk4KDg9W9e3e9//77vi5Sk6vre563zo/+qK7+sqX1HQ1VV3uNGTOmyrHWq1cvlzytob1a4/cS+Cdv9A+tRVP1Fy1VU/UfLU1T9idNiSBLEztx4oS6deumefPm+booXrVlyxZNmDBBO3bsUE5Ojk6dOqWUlBSdOHHC10Xzio4dO2rOnDn68MMP9eGHH2rAgAG66aabWlxHvHPnTr300kvq2rWrr4viNZdffrny8/Odr88++8zXRQK8pq4+5aGHHtL69eu1fPlyffHFF3rooYc0adIkrV692pknLS1N2dnZWrVqlbZt26aSkhINGTJEp0+fduYZNWqUdu3apfXr12v9+vXatWuXfvOb3zR6/Sqrrb7GGA0fPlz//e9/tXr1an388cdKTEzUoEGDXPoif6qvO31rZmamnn32Wc2bN087d+5UbGyskpOTdfz4cWeellbnEydO6Nprr9WcOXNq3I6/1Lmu+p48eVIfffSRZsyYoY8++khvvvmm/vOf/2jYsGF+WV94x2uvvaa0tDQ99thj+vjjj3XdddcpNTVV33zzja+L1uRq+57nrfOjP6rr+0FL6zsayp1r9BtuuMHlWFu3bp3L8tbQXq3xewn8V0P7h9aiqfqLlqqp+o+Wpin7kyZl4DOSTHZ2tq+L0SgKCwuNJLNlyxZfF6XRtGvXzvz1r3/1dTG85vjx46Zz584mJyfH9O3b1zz44IO+LlKDzZw503Tr1s3XxQCaRHV9yuWXX26eeOIJl7SrrrrKPP7448YYY44dO2asVqtZtWqVc/m3335rAgICzPr1640xxnz++edGktmxY4czzwcffGAkmS+//LKRalO3yvXdu3evkWR2797tTDt16pSJiooyL7/8sjHGv+trTNW+tby83MTGxpo5c+Y48/z0008mMjLS/OUvfzHGtLw6ny0vL89IMh9//LFLuj/X2Z3vT//+97+NJHPgwAFjjH/XF575xS9+Ye677z6XtEsuucQ88sgjPiqRb9T2Pc9b58eWoHJ/2Rr6joao7vvU6NGjzU033VTjOq21vVrj9xL4h4b2D61VY/UXrUVj9R+tQWP1J02NkSxoFEVFRZKkqKgoH5fE+06fPq1Vq1bpxIkTuuaaa3xdHK+ZMGGCbrzxRg0aNMjXRfGqffv2KT4+Xp06ddLtt9+u//73v74uEtBk+vTpozVr1ujbb7+VMUabNm3Sf/7zHw0ePFiSlJubK4fDoZSUFOc68fHxSkpK0vbt2yVJH3zwgSIjI9WzZ09nnl69eikyMtKZpzmw2+2SpODgYGdamzZtFBQUpG3btkny//pW7lvz8vJUUFDgUh+bzaa+ffs6y9rS6uwOf66zO/UtKiqSxWJR27ZtJfl3fVF/ZWVlys3Ndfl7S1JKSkqr/FvW9D3PW+fHlqg19B2NYfPmzYqOjtZFF12k3/3udyosLHQua63t1Rq/l8B/NKR/wBn0pd7R0P6jNWis/qSpEWSB1xljNHnyZPXp00dJSUm+Lo7XfPbZZzrnnHNks9l03333KTs7W5dddpmvi+UVq1at0kcffaSMjAxfF8WrevbsqVdeeUXvvPOOXn75ZRUUFKh37946cuSIr4sGNInnn39el112mTp27KigoCDdcMMNmj9/vvr06SNJKigoUFBQkNq1a+eyXkxMjAoKCpx5oqOjq2w7Ojramac5uOSSS5SYmKjp06fr6NGjKisr05w5c1RQUKD8/HxJ/l3f6vrWivLExMS45K1cn5ZUZ3f4a53dqe9PP/2kRx55RKNGjVJERIQk/60vPPPDDz/o9OnTtX7uW4vavud56/zYErX0vqMxpKam6tVXX9V7772n//u//9POnTs1YMAA5w88WmN7tcbvJfAfDe0fcAZ9acN5o/9o6RqzP2lqgT7ZK1q0iRMn6tNPP3X+criluPjii7Vr1y4dO3ZMb7zxhkaPHq0tW7b4faDl4MGDevDBB7VhwwaXX4C3BKmpqc7/d+nSRddcc40uvPBCLV26VJMnT/ZhyYCm8fzzz2vHjh1as2aNEhMTtXXrVo0fP15xcXG1jlozxshisTjfn/3/mvL4mtVq1RtvvKGxY8cqKipKbdq00aBBg1zOAzXxh/rW1rdWLpc7ZfX3Onuiude5rvo6HA7dfvvtKi8v1/z58+vcXnOvLxrGk899S1Pb97yKh8p64/zYUrXUvqMx3Hbbbc7/JyUlqUePHkpMTNTbb7+tESNG1LheS26v1vi9BP7j/2PvzqOjqNL/j386JOkshkAC2SQERHAhgCwOgo5hSyQKIqig6AiCyrApQxgVEEkcZXNElE0dISAI+HUUlRGFoCwyiAMRFHRUdMI2JqIIhCWGBu7vD37dQ6ezdZOk08n7dQ7n0FW3qp5bqa5bVU/XvZXVPtRWtKWeq6j2oyar7PakKvEmCyrU6NGj9d5772n9+vVq1KiRt8OpUIGBgbr88svVoUMHTZ06VW3atNELL7zg7bAuWnZ2tg4dOqT27dvL399f/v7+2rhxo1588UX5+/vXqMG2QkND1apVK+3Zs8fboQCVrqCgQBMmTNDMmTPVu3dvtW7dWqNGjdKAAQP017/+VZIUExOj06dP68iRI07LHjp0yPGrkZiYGP30008u6//5559dflnibe3bt3ckw3Nzc/Xhhx/q8OHDatq0qSTfrW9JbWtMTIwkufxSp2h9alKdy8MX61xWfW02m/r376+cnBxlZWU53mKRfLO+8FyDBg1Up06dUr/3tdWF13kVdX6siWpy21FVYmNjlZCQ4LinqG37qzZel8C3uds+4Dza0ornSftRk1V2e1LVSLKgQhhjNGrUKL399tv6+OOPHQ+0ajJjjOMVP1/WvXt37dq1Szt37nT869Chg+655x7t3LlTderU8XaIFaawsFD//ve/FRsb6+1QgEpns9lks9nk5+fc1NepU0fnzp2TdD4pERAQoKysLMf83Nxc7d69W507d5YkderUSceOHdO//vUvR5nPPvtMx44dc5SpbsLDw9WwYUPt2bNH27dvV58+fST5Xn3LalubNm2qmJgYp/qcPn1aGzdudMRa0+pcHr5U5/LU155g2bNnj9atW6fIyEin+b5UX1y8wMBAtW/f3unvLUlZWVm1/m954XVeRZ0fa6Ka2HZUtcOHD+vAgQOOe4rasr9q43UJagZ32wecR1ta8TxpP2qiqmpPqpxBlTp+/LjZsWOH2bFjh5FkZs6caXbs2GH27dvn7dAuyvDhw014eLjZsGGDyc3Ndfw7deqUt0OrEOPHjzebNm0yOTk55ssvvzQTJkwwfn5+Zu3atd4OrVIkJSWZRx55xNthXLS0tDSzYcMG85///Mds3brV9OrVy4SFhZm9e/d6OzSgQpTVpiQlJZmWLVua9evXm//85z8mMzPTBAUFmXnz5jnW8cc//tE0atTIrFu3znz++eemW7dupk2bNubMmTOOMj179jStW7c2n376qfn0009Nq1atTK9evapdff/v//7PrF+/3vzwww/mnXfeMQkJCaZfv35O6/Cl+panbZ02bZoJDw83b7/9ttm1a5e5++67TWxsrMnPz3eUqWl1Pnz4sNmxY4d5//33jSSzYsUKs2PHDpObm+so4yt1Lqu+NpvN3HrrraZRo0Zm586dTmUKCwt9rr6oGCtWrDABAQFmwYIF5uuvvzZjxowxoaGhte76pqzrvIo6P/qistrLmtZ2XKzS9tfx48dNWlqa2bJli8nJyTHr1683nTp1Mpdeemmt21+18boEvqki2ofaoqrai5qqqtqPmqYq25OqRJKliq1fv95Icvk3aNAgb4d2UYqrkySTmZnp7dAqxJAhQ0xCQoIJDAw0DRs2NN27d6+xCRZjak6SZcCAASY2NtYEBASYuLg4069fP/PVV195OyygwpTVpuTm5prBgwebuLg4ExQUZK644grz3HPPmXPnzjnWUVBQYEaNGmUiIiJMcHCw6dWrl9m/f7/Tdg4fPmzuueceExYWZsLCwsw999xjjhw5UoU1Pa+s+r7wwgumUaNGJiAgwDRu3Ng88cQTTg+ijfGt+panbT137pyZPHmyiYmJMVar1dx4441m165dTuupaXXOzMwstszkyZMdZXylzmXVNycnp8Qy69evd6zHV+qLijN37lzHtWm7du3Mxo0bvR1SlSvrOq+izo++qKz2sqa1HRertP116tQpk5KSYho2bOi4vhg0aJDLvqgN+6s2XpfAN1VE+1BbVFV7UVNVVftR01Rle1KVLMYYU963XgAAAAAAAAAAAHAeY7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jA55MsX375pe6//341bdpUQUFBuuSSS9SuXTvNmDFDv/76q7fDA1ADbNq0SW3btlVYWJhuvPFGff311y5lRo4cqaSkJBlj3F7/22+/rbvvvluXX365goOD1aRJE91zzz3as2dPRYSPGshisZTr34YNG7wdKuATCgsLNWfOHN1www2qX7++AgMDdemll6p///7auHFjudeTn5+vZ555Rl26dFFMTIwuueQStWrVStOnT9dvv/1WiTUA/mfRokVltg9NmjTxdpgAKki7du30yCOPeLRsbm6unnjiCXXq1EkNGjRQ3bp11b59e73yyis6e/ZsBUcKT114Xi/u+t4Yo8svv1wWi0VdunSp8vgAoLLt3bu31GvbRYsWOcp661mJf4WvsQr97W9/04gRI3TFFVfoz3/+s66++mrZbDZt375dL730kj799FOtXLnS22EC8GFHjx5V3759dfvtt2vGjBl68cUX1a9fP3311VeqU6eOJGnr1q1auHChduzYIYvF4vY2pk+frpiYGE2cOFGXXXaZDhw4oClTpqhdu3baunWrWrZsWdHVgo/79NNPnT7/5S9/0fr16/Xxxx87Tb/66qurMizAJ/3yyy/q2bOnvvzySw0ZMkR//vOfFRERof/+979699131b17d2VnZ6tNmzZlrmv//v2aNWuW/vCHP2js2LG65JJL9Mknnyg9PV1ZWVnKysryqJ0APJGZmakrr7zSZfq4ceN08OBBL0QEoKLl5ORox44dmjVrlkfLZ2dn67XXXtN9992nSZMmKSAgQB988IGGDx/uuMdB9REWFqYFCxa4JFI2btyoH374QWFhYd4JDACqyOjRozVw4ECX6c2aNXP6fMcddygtLc2l3Pr16zVhwoRKic1nkyyffvqphg8fruTkZL3zzjuyWq2OecnJyUpLS9OHH37oxQgB1ASffvqpCgsLNXfuXAUEBKhly5a69NJLtWfPHl155ZWy2Wx66KGH9NhjjxX7IKM8Vq1apaioKKdp3bp1U5MmTfT888/r1VdfrYiqoAa57rrrnD43bNhQfn5+LtMBlO2+++7TF198oTVr1qhbt25O8+666y6NHTtW9evXL9e6mjZtqr179yo0NNQxrVu3bgoNDdWf//xn/fOf/9QNN9xQofEDJUlMTFSHDh1cpterV48kC1BD/P3vf1dUVJTHbcv111+vH374QQEBAY5pycnJOn36tObOnauMjAzFx8dXVLi4SAMGDNDrr7+uuXPnqm7duo7pCxYsUKdOnZSfn+/F6ACg8jVu3Lhczz2io6OLLVeZ18A+213YlClTZLFY9MorrzglWOwCAwN16623Oj6fO3dOM2bM0JVXXimr1aqoqCjdd999Je7c8r5OlJ+fr3Hjxqlp06aOriXGjBmjkydPuqxv1KhRevnll9WiRQtZrVZdffXVWrFihVO5zMxM1alTR0uWLHFMs78SdeGrT7t27VJERISGDBni6J7o559/1ogRI3T11VfrkksuUVRUlLp166ZPPvnEaRv29f31r391qXdiYqLTryI2bNhQbL179Oghi8Wi9PR0p+l79uzRwIEDFRUVJavVqquuukpz584tbhc7WbFiha699lrVrVtXISEhat++vV5++WWXrpeaNGlS6uteF/rtt980fvx4p7/NyJEjdfToUZd1Dh482PH57NmzuvfeexUWFqbNmzc7lf3www/VvXt3hYeHKyQkRFdddZWmTp3qmD948GCX7he+//57BQUFyWKxaO/evU7zSnvd7cKy9teDt2/f7rT8L7/84vJ3SE9Pl8Vi0S+//FLMnnatszFGN998syIjI7V//35HmVOnTqlly5a66qqrXI7nC9mPkdK+L/b4s7KydP/99ysiIkKhoaHq3bu3/vOf/zjW9Ze//EX+/v46cOCAy3aGDBmiyMhIR3cr7hwLF9Ndxm+//Sar1eq48bjkkksc0yXpr3/9q06fPq3x48eXup7SFE2wSFJcXJwaNWpU7L4A3OVOW2WxWPTss886Tb+wC4JRo0Y5ppfVJY0nbYT9nLJ06VKNHTtWMTExCg4OVlJSknbs2OFUdvv27brrrrvUpEkTR1d7d999t/bt21fuGO3t65IlS2SxWFzeEpKkp556SgEBAfrxxx8lSV26dFFiYqI++eQTXXfddQoODtall16qSZMmuXStkZGRoY4dOyoiIkJ169ZVu3bttGDBgnJ1LTh48GCnOMPDw3X99ddr7dq1LmXL0z6V93Vpe/1KUtx1yeDBgx3nR7u///3vLuv+7bffZLFYNG7cOMc0e7t1oVWrVslqtepPf/qTY5r9b3lh+2iz2XTVVVe5xFNe2dnZ+uCDDzR06FCXBIvdtddeq8aNG5drfaGhoU4JFrvf/e53ksQ5HdWWO9fN9vOGn5+foqKi1LdvX5cuTo0xmjdvnq655hoFBwerfv36uuOOO5yu+6Tyn0+nTZsmPz8/rVq1ymn5wYMHKyQkRLt27ZL0vzbk73//u0sdL7nkEqdrfknavXu3+vTpo/r16ysoKEjXXHONFi9e7LLs0aNHlZaWpssuu8xxL3nzzTfrm2++KbP7CovF4tiuO9f033//ve6//341b95cISEhuvTSS9W7d29HXS+0bds29ezZU1FRUfLz83OrWzh3r5Pt5+yS6mi3efNmde/eXWFhYQoJCVHnzp31/vvvO+aXt32Wim9jpOLbGUlauHCh2rRpo6CgIEVERKhv377697//7bL8Z599pt69eysyMlJBQUFq1qyZxowZU2o9i2s7y2o33VWe+yu7t956S3379pWfn58jFovFoltuucVlvffff78sFotTrPXr13dKsNjZ2y0SstXL3XffLUlavny5Y9qxY8f01ltvaciQIcUu8+uvv2rEiBG69NJLFRgYqMsuu0wTJ05UYWGhS9nSjj27Tz75RBaLxSkGu9dee00Wi0Xbtm1zml6eZx5F7zPKa+jQoYqIiNCpU6dc5nXr1s2pV4jynu/s5/UZM2bomWeeUePGjRUUFKQOHTroo48+8mhflHQtXvQ8643zV5cib0bZ61X0+rw49nNOef7GTZo0Ua9evbRy5Uq1bt1aQUFBuuyyy/Tiiy86rdPd55BFVfT9pN1///tfPfTQQ4qPj1dgYKDi4uJ0xx136Keffir1u2P/d2Hcy5cv17XXXqvw8PAS29L09HQFBQU5HXPF7ZuPPvpIQUFBeuqpp5zidefeuzzXTe7ci7n7bNTb3DkOSuOTb7KcPXtWH3/8sdq3b1/uX1UMHz5cr7zyikaNGqVevXpp7969mjRpkjZs2KDPP/9cDRo0cFnmwleLinud6NSpU0pKStLBgwc1YcIEtW7dWl999ZWefPJJ7dq1S+vWrXM6Kb333ntav369nnrqKYWGhmrevHm6++675e/vrzvuuEPS+Quf48ePa8iQIQoLC9Ntt93mEteePXuUnJys7t27629/+5tjG/YxaCZPnqyYmBidOHFCK1euVJcuXfTRRx+5nDg99X//93/F9l339ddfq3PnzmrcuLGee+45xcTEaM2aNXr44Yf1yy+/aPLkySWu89///rf69OmjDh06qKCgQO+++67++Mc/avv27frb3/7mVPb66693SRA999xzTicFY4xuu+02ffTRRxo/frx+//vf68svv9TkyZP16aef6tNPPy02OXfu3DkNGjRI7777rj744AOnXwQtWLBADz74oJKSkvTSSy8pKipK3333nXbv3l3q/nr44Yd15syZUstc+LrbsmXLNHv27FLLVySLxaIlS5bommuuUf/+/fXJJ58oICBAI0aMUE5Ojj777LNiHxgVNWXKFHXt2tVpWtGuioYOHark5GQtW7ZMBw4c0BNPPKEuXbroyy+/VL169TRs2DA988wzevnll/X00087lvv111+1YsUKjRo1SkFBQY7p5TkW7Ip7VbA83WV06NBBx48f1/z583X33Xdr2rRpioyM1BVXXKEffvhBTz/9tD744INij6eL8Z///Ef79u0r9hwAuMPdtioiIkLz5s1TWlqa44Z99erVLg/aLlS0S5pjx46pZ8+eTmXcbSMmTJigdu3a6dVXX9WxY8eUnp6uLl26aMeOHbrssssknb8BuuKKK3TXXXcpIiJCubm5mj9/vq699lp9/fXXatCggW655RanxMmIESMkSfPmzXNMa9asmcLDw/Xoo49q7ty56tSpk2PemTNn9PLLL6tv376Ki4tzTM/Ly9Ndd92lxx9/XE899ZTef/99Pf300zpy5IjmzJnjKLd3714NGzbM8ZB+69atGj16tP773//qySefLHGf2sXExDi6Pv3xxx/11FNP6dZbb9WePXsc10DlbZ+Cg4NdupSrzNelPfWPf/xDd9xxh0aMGKHnn3++1LLPP//8RY1fZU9YVfa51r7f6f4R1ZG7180333yzJk2apHPnzunrr7/WY489pj59+jiNWTds2DAtWrRIDz/8sKZPn65ff/1VTz31lDp37qwvvvhC0dHRjrLlOZ8+9thj+uSTTzRo0CDt2LFDCQkJyszM1OLFi/Xqq6+qVatWbtf722+/VefOnRUVFaUXX3xRkZGRWrp0qQYPHqyffvpJjz76qCTp+PHjuuGGG7R371499thj6tixo06cOKFNmzYpNzdXnTt3dmpnXn31VS1YsMBpWsOGDd2O78cff1RkZKSmTZumhg0b6tdff9XixYvVsWNH7dixQ1dccYUk6eTJk+rZs6caNGig2bNnq3Hjxo5kdnkfkHtynXxh/fr27es0b+PGjUpOTlbr1q21YMECWa1WzZs3T71799by5cs1YMCAcrfP7po6daomTJigu+++W1OnTtXhw4eVnp6uTp06adu2bWrevLkkac2aNerdu7euuuoqzZw5U40bN9bevXsd7cIDDzzgdC3Tt29ftWvXTpMmTXJMq+xuWcu6vzp48KD+9a9/6S9/+YtTmfr162vNmjX64YcfHPvw8OHDWrFihSIiIsq17Y8//lj+/v5q0aLFRdYCFalu3bq64447tHDhQg0bNkzS+Ye1fn5+GjBggEu3cb/99pu6du2qH374QRkZGWrdurU++eQTTZ06VTt37nRKfF7owmOv6P3173//e7Vt21Zz5851JH3s5syZo2uvvVbXXnutyzqHDh2qBx54QJIc5/mK8Mgjj2jhwoVatmyZY/3S+XuP9evXuzxUdud8N2fOHCUkJGjWrFmOH26npqZq48aN6tSpk9v7orhr8Qvb1+pw/jp79qxGjhypOnXqlHtcpssuu0yvv/6607SSnmvt3LlTY8aMUXp6umJiYvT666/rkUce0enTp51+hFVUSc8hS1NR95PS+QTLtddeK5vN5rinPnz4sNasWaMjR46oXbt2Tm3aX/7yF33++edOQ1g0atRIkrRlyxbdc8896tmzp5566inHG/NFf/CVnp6u/Px89enTR+vWrSv2rYxPP/1Uffr00YgRI5zuLS/m+aw73LkXK8+zUW8p73FQJuOD8vLyjCRz1113lav8v//9byPJjBgxwmn6Z599ZiSZCRMmOE3/7bffjCTz8MMPO6a9+eabRpJZv369Y9rUqVONn5+f2bZtm9Pyf//7340ks3r1asc0SSY4ONjk5eU5pp05c8ZceeWV5vLLL3eJ+amnnjJWq9VkZWWZnJwcI8lkZmaa/fv3m8aNG5uePXuawsLCUut95swZY7PZTPfu3U3fvn0d0+3re/bZZ12WadmypUlKSnJ8Xr9+vVO9T5w4YRo1amQefvhhI8lMnjzZUfamm24yjRo1MseOHXNa56hRo0xQUJD59ddfS423qAceeMBIMv/85z8d0xISEswtt9ziUnbkyJHmwsP5ww8/NJLMjBkznMq98cYbRpJ55ZVXnNY5aNAgc/bsWXPvvfeaSy65xHzyySdOyx0/ftzUrVvX3HDDDebcuXMlxjxo0CCTkJDg+PzOO+8YPz8/M2rUKCPJ5OTkOJX/5ptvjCQzc+ZMx7Rnn33WpWxmZqaR5HKs/fzzzy5/h8mTJxtJ5ueffy4xTnudL7R582bj7+9vxowZYxYuXGgkmVdffbXEddjZj5E333yzxDL2+C88Do0x5p///KeRZJ5++mnHtEGDBpmoqCin43v69OnGz8/PaZ+U91gw5vz3b+TIkS5lb7nlFqe/V0nmzZtnAgMDjSQTHh5u3n33XWOMMT169DBDhw4tc3l32Ww206VLF1O3bl2zf//+Cl8/ap5BgwaZ0NDQYue521YNHTrUREZGOo5zY4zp2bOnefTRR12+S+6cm8rbRtjPKe3atXM63+7du9cEBASYBx54oMT9cObMGXPixAkTGhpqXnjhhWLLJCUlObVzF5o8ebIJDAw0P/30k2Oavd3YuHGj0zokOe0jY4x58MEHjZ+fn9m3b1+x6z979qyx2WzmqaeeMpGRkaW2J8a4tinGnG9XLvy7udM+FXeMFHd9k5SUZFq2bFniui68Lilt/cWtu6CgwEgyaWlpjmn2dssYY1atWmUCAwPNmDFjXLZrP97sbcHBgwfNJZdc4rgmuTCe8vrjH/9oJJlvvvnG7WXL64svvjDBwcEubSBQWUo6N9sVvf7x5Lr5QmPGjDGSzKlTp4wxxnz66adGknnuueecyh04cMAEBwebRx991DHNnfPpL7/8Yho1amR+97vfmc8//9yEhISYe++912m50q5LQ0NDnWK/6667jNVqdbnWSk1NNSEhIebo0aPGmPP3ZZJMVlaWyzqLc+E5rSh32s2izpw5Y06fPm2aN29u/vSnPzmmb9u2zUgyCxYscCpf3utcd6+Tx48fb+rUqeM0rehxcd1115moqChz/Phxp/gTExNNo0aNim2vSmufy9uGHTlyxAQHB5ubb77Zqdz+/fuN1Wo1AwcOdExr1qyZadasmSkoKCh2m0UVd+xfGHtp7aa7ynN/ZYwxs2bNMvXr1zc2m80lltTUVKfjZNq0aeZ3v/tduWJds2aN8fPzc1oe3nXhucN+fOzevdsYY8y1115rBg8ebIxxfZ7z0ksvGUnm//7v/5zWN336dCPJrF271mm6vT14++23HdOKu7+2x7Njxw7HtH/9619Gklm8eLFT2cLCQiPJ/OUvf3FZ/sL7+5LOReWRlJRkrrnmGqdpw4cPN3Xr1nU6D5X3fGe/1o2Li3M6R+Tn55uIiAjTo0cPl7qUtS9Ku18zxrvnrwuPmVmzZpnQ0FAzZMiQEtuyossXd04p7rlWQkKCsVgsZufOnU5lk5OTTd26dc3JkyeNMe49hyxOZdxPDhkyxAQEBJivv/661G3bFXcfZ2ffNz/88IPT9KLXKcYYc+7cOTN06FBTv35988UXXzjtm507d5p69eoV+0zK3Xvv8lw3uXMv5u6z0fIo7Vl2UaWdT4q7Ry2qPM8ViuOz3YW5Y/369ZLk8grz7373O1111VVOr15J0okTJyRJISEhpa73H//4hxITE3XNNdfozJkzjn833XRTsa+2de/e3elXW3Xq1NGAAQP0/fffu2TNJ02apLZt2+q2227Tli1bJEmHDh1ScnKyfv75Zy1fvlyBgYEuMb300ktq166dgoKC5O/vr4CAAH300UfFvl547tw5p7jLk1F86qmnZLPZXF5D++233/TRRx+pb9++CgkJcVrnzTffrN9++01bt24tdd1F47F3EVLSrytKY/91QNG/+Z133qnQ0FCXv/m5c+c0ePBgLV26VNOnT3fp03bLli3Kz8/XiBEjyvXKpCQVFBRozJgxeuihh9S+fftiy5T3WLM7e/as0z4q7ZcF9rKmHF3SSOffCnnmmWc0a9YsDR8+XPfee6+GDh1armXL65577nH63LlzZyUkJDi+o9L5X6IcOnRIb775pqTzf5v58+frlltuKVeXB5Vh+PDh+vXXX/Xvf/9bP/30k2699VYtWbJEX375pZ599ln9+uuvuueee9SwYUM1a9ZML730ksfbMsZo6NCh+uSTT/Taa6/RBzIumrttVVBQkIYOHer45dGePXu0bt06DR8+3OMYPGkjBg4c6HS+TUhIUOfOnZ3OFydOnNBjjz2myy+/XP7+/vL399cll1yikydPFtvulcVexwvfoJwzZ45atWqlG2+80alsWFiYU7ek9pjPnTunTZs2OaZ9/PHH6tGjh8LDw1WnTh0FBAToySef1OHDh3Xo0KFyxWXfVwcOHFBmZqbCw8Md7Yon7VN5lffaoKK8//77uv3223XNNdeU+QaLJI0dO1ZNmjTR6NGjqyA6z+zdu1e9evVSfHw842uh2nL3utkYozNnzuj06dPauXOn/vGPf6hTp04KDg6WdL7dsVgsuvfee53O9zExMWrTpo1Lu1Pe82lkZKTeeOMNff75545fZ5Z0zVWe+5yPP/5Y3bt3d7nWGjx4sE6dOuX4ReoHH3ygFi1aqEePHiXsQfeV55r+zJkzmjJliq6++moFBgbK399fgYGB2rNnj1Mb17hxYwUEBGjZsmX6z3/+I5vN5tY9gLsKCgqc3iwv6uTJk/rss890xx13OHXxVadOHf3hD3/QwYMH9e2333q07aJ/03PnzjnN//TTT1VQUOByLMfHx6tbt26OY/m7777TDz/8oKFDh5ZaF0/jqypvvfWW+vTpI39/1w5KRo8erczMTJ08eVJnz57V/PnzNXLkyDLX+fnnn6t///667rrrnLodRfWRlJSkZs2aaeHChdq1a5e2bdtWYldhH3/8sUJDQx09p9jZvyOePgu7++67FRUV5fSWyOzZs9WwYUMNGDDAqWxBQYEkleu7Zm9fyvsGhd0jjzyinTt36p///Kek810lL1myRIMGDSq2q8Hy6tevn1PcYWFh6t27tzZt2uSI0Z19URpvn78k6aefftLkyZM1adKkSnsO0bJlS7Vp08Zp2sCBA5Wfn6/PP/+82GVKeg5Zloq8n/zggw/UtWtXXXXVVW7FUJzLL79ckjR37lz9/PPPpbYdFotFL7/8skJDQ5WSkuJ4a+S7775TSkqKLrnkEr388stOy3hy7+3J8+Hy3ouV59mot1XUcwWfTLI0aNBAISEhysnJKVf5w4cPS5JiY2Nd5sXFxTnm2/33v/91zCvNTz/9pC+//FIBAQFO/8LCwmSMcRkTIyYmxmUd9mlFY1izZo22bt2qdu3a6f7775d0PvESEhKiOnXquPSXL0kzZ87U8OHD1bFjR7311lvaunWro39ee8N2occee8wl9q+++qrE+n777bd6/vnnNWPGDIWHhzvNO3z4sM6cOaPZs2e7rPPmm2+WpFLHCJHOj7lx4XL2LjV+/vnnUpcrzuHDh+Xv7+/yar7FYlFMTIzL/n7jjTe0cuVKdejQQX/9619dBoyzx2B/va88pk6dqhMnTuiZZ54psUx5jzW76667zmkfFXdM2cXExCggIECBgYFq0qSJxo0b5xhHpCT33HOPAgMDVVhYqD//+c/liskdJX0HLvx7tG3bVr///e8dFyn/+Mc/tHfvXo/6Z61IoaGhjjGdDh8+rLS0NM2aNUv169fXI488ol9//VXff/+9VqxYoXHjxjk13OVljNEDDzygpUuXatGiRerTp08l1AS1jbttlXS+y44NGzbom2++0dy5c5WamnpRSU5P2ojynC8GDhyoOXPm6IEHHtCaNWv0r3/9S9u2bVPDhg2LbffKEh0drQEDBujll1/W2bNn9eWXX+qTTz4p9vxz4Y8misZsj/Ff//qXUlJSJJ1P3Pzzn//Utm3bNHHiREkqV4z79u1z7KvGjRtr06ZNWrRokWMsJ0/ap/L46quvHNsNCQlR69atXS7gK1q/fv10/fXX61//+pfLuAtFffzxx3rzzTc1Z86cYh8ulZe9G7fyXlO6Y9++feratav8/f310UcflbuLFqCquXvd/NprrykgIEBWq1Vt27aVv7+/MjMzHfN/+uknGWMUHR3tcs7funWry/m+POdTu44dO6ply5b67bffNHz48BK7tB0wYIDLtouOQ3b48OES7w8v3PbPP/9c4efY8lzTjx07VpMmTdJtt92mVatW6bPPPtO2bdvUpk0bp/YjKipKS5Ys0XfffadmzZopMDBQAQEBWr16dYXGbPfLL7+U2m3GkSNHZIwp1751x8mTJ13+pkUfYJb3vr8y2s6qbjfz8vL0z3/+U7fffnux83v27KmGDRtq6dKlWrVqlU6dOlXmA98dO3YoOTlZzZs31+rVqyu8O2RUDIvFovvvv19Lly7VSy+9pBYtWuj3v/99sWUPHz6smJgYlx/iREVFyd/f3+NnYVarVcOGDdOyZct09OhR/fzzz/q///s/PfDAAy7Hjf2cX57udubNm6eAgAD5+/urXr166tKlS7m6iOrTp4+aNGnieIawaNEinTx5slyJxdKUdD9y+vRpR0LKnX1RGm+ev+z+/Oc/KyYmxmlMxIrmznNRqfTnkJ5uy5P7yYq8FujTp4/Gjx+vv/3tb4qKiirxOsVuwYIFys3NVbNmzRz3paNHj9bll1+u3NxcLVy40Km8J/fe5bluupA792LleTbqbRX1XMEnx2SpU6eOunfvrg8++EAHDx4s80CPjIyUJOXm5rqU/fHHH11O9l988YUkldm3b4MGDRQcHOxyQF84/0J5eXkuZezT7DFK5/uyf+CBB3T33Xdr6dKluvfee7V8+XI1b95cWVlZ+vvf/66RI0eqT58+jgHpJGnp0qXq0qWL5s+f77SN48ePFxvfI488onvvvddp2l133VVifUePHq2OHTvqvvvuc5lXv359x6+TSmrImjZtWuK6pfP9DV74IOvo0aNKTk72qA/jyMhInTlzRj///LPT8sYY5eXlufQRGhgYqA8++EDNmjVTq1atNHLkSC1ZssQx376O8vZr/MMPP2jGjBmaM2dOqQ9Vynus2b322mtOmfNjx46V+Ku6devWKTw8XL/99ps2bNig9PR0nTlzxqWfVruzZ8/qnnvuUf369WW1WjV06FD985//LPaNKU+V9B2wZ/LtHn74Yd155536/PPPNWfOHLVo0ULJyckVFsfFSktLU/v27R39rn7wwQeOX5dfe+21SklJ0erVq136UC6NPcGSmZmpBQsWuHw3AU+521ZJ53/lc8stt2j69OlauXKl/u///u+iYvCkjSjpfGFvL48dO6Z//OMfmjx5sh5//HFHmcLCQscYZZ545JFHtGTJEr377rv68MMPVa9ePZe38KTzDxGLi0/6X5u+YsUKBQQE6B//+IfTL83eeeedcscTGxur9957T9L5B0zvvvuu7rjjDr399tu69dZb3W6fyqtZs2ZasWKFpPP7OjMzU3/84x8VHR2ta665pkK3ZWcfg2XgwIEaMmSIdu3aVezNkc1m06hRozRw4EAlJSVd1MCJN910kyZMmKB33nnHZRyhi7Fv3z516dJFxhht2LChUm6EgYri7nVzr169HH15//zzz3rxxRfVuXNn7dy5U/Hx8WrQoIEsFos++eSTYh8wFZ1WnvOp3eTJk7Vr1y61b99eTz75pHr16uXoV/1C06dPd+nbvOgbiZGRkcrNzXVZ9scff5T0v/axYcOGFX6OLc81/dKlS3XfffdpypQpTtN/+eUX1atXz2nagAEDdObMGf3hD3/Qa6+9piuvvFJ/+tOfdODAgQqNWzr/hmvRa/cL1a9fX35+fuXat+4IDg52erNJOv+Q57HHHnN8vvC+v7htX/g3lSq27Syt3ayMcb9Wrlyp0NDQEu+RLBaLRowYoTlz5ig6OrrMB747duxQjx49lJCQoLVr17r9MBNVa/DgwXryySf10ksvlfrgMjIyUp999pmMMU6JlkOHDunMmTPFPgsLCgpyjP1RmuHDh2vatGlauHChfvvtN505c0Z//OMfXcrZf3lf2nnDrn///vrzn/8sY4x+/PFHPfPMM7r55pv1/fffl5r48fPz08iRIzVhwgQ999xzmjdvnrp37+4Yu8pTJd2PBAYGOr0hU959URpvnr8kafPmzVq6dKnWrFlToc+Aiirvc1G70p5DerotT+4nK/JawGKxaMqUKfr555/17rvv6u2331ZQUJDLdYp0/q34cePG6dFHH9WTTz6p1NRUbdiwQZ07d9YHH3ygjIwMpaWlKSUlRQkJCZI8u/cuz3WTnTv3YuV9NupNFflcwSffZJGk8ePHyxijBx98UKdPn3aZb7PZHL+CtB8oS5cudSqzbds2/fvf/1b37t2dpr/33nuKjIxU586dS42hV69e+uGHHxQZGakOHTq4/Cv6q9+PPvrI6Sbi7NmzeuONN9SsWTOnm+9HHnlEZ8+e1Zw5c+Tn5+e4sB43bpwiIyM1bNgw9ejRQ4MGDXJ6M8FisbhcOH355ZdOgy9dqFGjRi4xl/S64d///nd9/PHHToP5XigkJERdu3bVjh071Lp162L3R3EnzAs1adLEqbz9NfLU1NRSlyuO/W9a9G/+1ltv6eTJky5/89tvv1033HCDYmNj9be//U1Lly7VsmXLHPM7d+6s8PBwvfTSS+V69f6RRx5RmzZtyuxu67333lNiYmK5fyF+1VVXOe2joq9ZXqhNmzbq0KGDbrjhBj3xxBNq1aqV/vWvf5VYfvLkyfrkk0/0+uuv64033tAXX3xR4W+zFB0MbcuWLY4HURfq27evGjdurLS0NK1bt65SusHx1Pr16/Xmm286DcppjHHK8p84ccKtLhrs57LMzEy9/PLLjrfXgIrgbltlN3r0aC1atEjR0dEXneT0pI1Yvny50/do37592rJli+N8YbFYZIxxafdeffVVt7sYuFD79u3VuXNnTZ8+Xa+//roGDx5c7C+ljx8/7kh+2C1btkx+fn6OC1KLxSJ/f3/VqVPHUaagoMApiV+WwMBAxz5KSkrSzJkzFRYW5niQ4277VF5BQUGO7Xbv3t3xy8DS2pGLZe8ibP78+QoJCdGgQYOKrdMLL7yggwcPFvtWr7vatWun1NRULViwwGUgUrvt27dr//795V7n/v371aVLF509e1Yff/yx44YHqK7cvW6+sD1JTU3V1KlT9euvv+qDDz6QdL7dMcbov//9b7Hn+6I/LirP+VSSsrKyNHXqVD3xxBPKyspSeHi4BgwYUOy94GWXXeayXT8/51vf7t276+OPP3Y8+Ld77bXXFBIS4hhgNjU1Vd99912J5whPlOeavrh7u/fff9/xS/ML7d+/XyNHjtSYMWN07733qkOHDpXykPzAgQP6/PPPS3zwIp1/+7tjx456++23nX79ee7cOS1dulSNGjXyaDB1Pz8/l79p0QSbvdu6osfywYMHHd3DSVKLFi0c3S0VFha6HUtxqrrdfOutt9SrV69SEyf333+/cnJytGHDhlIf+O7cuVM9evRQo0aNlJWV5RiEGdXXpZdeqj//+c/q3bu3Bg0aVGK57t2768SJEy4/8Hnttdcc8+3OnDmjDz74QD169ChXN1SxsbG68847NW/ePL300kvq3bu34w3hC73zzjsKDQ0tVzdBDRs2VIcOHXTttdeqT58+mjhxogoKCrR79+4yl33ggQcUGBioe+65R99++22F9ITx9ttvOz1zO378uFatWqXf//73Ttf35d0XpfHm+evs2bMaNWqUbr/99kr/cetXX33l+LGx3bJlyxQWFqZ27do5TS/rOWRZKvJ+MjU1VevXr/e4u8ui3n33Xb366qt69dVXdcMNNxR7nWKM0ZAhQ9SkSROlp6crKCjI8SOXyZMnKygoSBkZGWrSpInuv/9+R109ufcuz3WTnTv3YuV9NupNFflcwSffZJHOn4Dmz5+vESNGqH379ho+fLhatmwpm82mHTt26JVXXlFiYqJ69+6tK664Qg899JBmz54tPz8/paamau/evY5+Bu2vwtnHOnnrrbd09913O/UHaM++f/3112rZsqUaNmyoMWPG6K233tKNN96oP/3pT2rdurXOnTun/fv3a+3atUpLS1PHjh0d62jQoIG6deumSZMmKTQ0VPPmzdM333zjeFAiSatWrdLixYu1atWqUrN8r776qhITE/XEE0/or3/9q6TzNzR/+ctfNHnyZCUlJenbb7/VU089paZNm15037AvvfSSRo4cWepD/RdeeEE33HCDfv/732v48OFq0qSJjh8/ru+//16rVq0q9cbEftK88sorZbPZtG7dOs2ZM0f33Xefy/go5ZGcnKybbrpJjz32mPLz83X99dfryy+/1OTJk9W2bVv94Q9/KHHZvn37aujQoRo+fLg6d+6sJk2a6JJLLtFzzz2nBx54QD169NCDDz6o6Ohoff/99/riiy+cTvoHDx7UgQMH9Nlnn5WYGDh48KDmzZun7du3Ky0tzak/RPuDnB07digiIkJ169Z1u/6S9P333+uXX35RYWGhNm3apN27d5d4oWG/aZ00aZKj8Z46darGjRunLl26qG/fvh7FUNT27dv1wAMP6M4779SBAwc0ceJEXXrppRoxYoRTuTp16mjkyJF67LHHFBoa6tIvaWUaPHiwFi9erJycHJeHz4WFhRo2bJjS09OdMv833XSTnnrqKdWtW1d79uzRRx99pEcffbTc23z44Ye1YMECDRkyRK1atXI6HuxdcQCecretsuvevbs++ugjXXrppRWS5HS3jTh06JD69u2rBx98UMeOHXNcSI4fP16SVLduXd1444169tln1aBBAzVp0kQbN27UggULXH7h665HHnlEAwYMcPwKtDiRkZEaPny49u/frxYtWmj16tX629/+puHDhztuqm655RbNnDlTAwcO1EMPPaTDhw/rr3/9q1tdBxQWFjrOCfY3WY4ePeo4L7jTPrnj9OnT+uabbySd79fa3hVQcceKnTHGsYz0v18s79+/3zG9uIehRYWHh2vJkiXq2rWrZs2a5dJlwUsvvaRnn3222O4U7Pbu3aumTZtq0KBBWrRoUanbe+2119SzZ0+lpqZqyJAhSk1NVf369ZWbm6tVq1Zp+fLlys7OLtfN8qFDh9S1a1fl5uZqwYIFOnTokNPYO40aNeKtFlQ77l43//zzz47z0i+//KIXX3xRFovFcZ9w/fXX66GHHtL999+v7du368Ybb1RoaKhyc3O1efNmtWrVymmcr/KcT3Nzc3XvvfcqKSlJkydPlp+fn9544w3deOONevTRR0t8U7s0kydP1j/+8Q917dpVTz75pCIiIvT666/r/fffd+qWZMyYMXrjjTfUp08fPf744/rd736ngoICbdy4Ub169XLrzWV39OrVS4sWLdKVV16p1q1bKzs7W88++6zLOeTcuXP6wx/+oMaNG1fqGBqZmZmaNm2a6tatq4ceeqjUslOnTlVycrK6du2qcePGKTAwUPPmzdPu3bu1fPnySvvxVL169TRp0iRNmDBB9913n+6++24dPnxYGRkZTg+npPN94ffu3VvXXXed/vSnP6lx48bav3+/1qxZ4/LDsPIoT7u5aNEi3X///crMzLyo+5vDhw9r48aNTs8RihMeHq5Nmzbp9OnTJbZh3377reMtqmeeeUZ79uxxPPuQzr+h40nPEqh806ZNK7PMfffdp7lz52rQoEHau3evWrVqpc2bN2vKlCm6+eabHX/7H374QU8//bRyc3PVpUsXp/tR+w+Ft27dqrZt2zpdxz7yyCOOY/zCbiOl88/QZs2apZdfflkTJkxwjNtVmqNHj+qbb75xvEk5c+ZMBQcHl6vnj3r16um+++7T/PnzlZCQoN69e5e5TFnq1Kmj5ORkjR07VufOndP06dOVn5+vjIwMl7Kl7Yvy8Ob569NPP1VQUFCZ3fVWhLi4ON16661KT09XbGysli5dqqysLE2fPt1lLKDyPIcsTUXeTz711FP64IMPdOONN2rChAlq1aqVjh49qg8//FBjx47VlVdeWe648vLy9MADD+jBBx90GZPuQnPmzNHmzZv12Weflfh2UWBgoBYvXqyOHTtq7ty5jmd+F/N8tizluReTyvdsVKq4ttFTFfpcwfi4nTt3mkGDBpnGjRubwMBAExoaatq2bWuefPJJc+jQIUe5s2fPmunTp5sWLVqYgIAA06BBA3PvvfeaAwcOOMpkZmYaSWX+y8zMdCxz4sQJ88QTT5grrrjCBAYGmvDwcNOqVSvzpz/9yeTl5TnKSTIjR4408+bNM82aNTMBAQHmyiuvNK+//rqjzOHDh01MTIy5//77neqYk5Pjsl1jjFm0aJHx8/MzmzdvNsYYU1hYaMaNG2cuvfRSExQUZNq1a2feeecdM2jQIJOQkOCyvmeffdZlf7Zs2dIkJSU5Pq9fv95IMlFRUebo0aNOZSWZyZMnu8Q6ZMgQc+mll5qAgADTsGFD07lzZ/P000+7bOtCb7zxhunQoYOpW7eusVqtJjEx0Tz//PPm7NmzTuUSEhLMLbfc4rL8yJEjTdHDuaCgwDz22GMmISHBBAQEmNjYWDN8+HBz5MgRl3UOGjTIadqJEyfM5Zdfbq6//npz5swZx/TVq1ebpKQkExoaakJCQszVV19tpk+f7pg/aNAgI8kMGzbMaX32YysnJ8cYY8zkyZPLdaytX7/eaflt27Y5rffnn392+TsUXbfVajWXXXaZGTdunCkoKHCp848//miioqJMt27dnPb3uXPnTO/evU29evUccRfHfoy8+eabJZaxx7927Vrzhz/8wdSrV88EBwebm2++2ezZs6fYZfbu3WskmT/+8Y/FznfnWLB//4q65ZZbnL4bxhhz++23m+DgYJfjxBhjnnjiCdOmTRtjs9mcph86dMjccccdJjw83MTHx5tZs2YVG3NJEhISSjwGisYHFGfQoEEmNDS0xPnutlUlKTrfnXOTMeVrI+znlCVLlpiHH37YNGzY0FitVvP73//ebN++3Wl9Bw8eNLfffrupX7++CQsLMz179jS7d+8u9rxul5SU5NTOFaewsNBYrVbTs2fPEtfRsmVLs2HDBtOhQwdjtVpNbGysmTBhgsv5YeHCheaKK65wnIunTp1qFixY4NQmlMTeptj/hYSEmKuuuso888wzLu1jedqn4o6RN99806m9sdfvwu2GhYWZa665xrz88svGmOKvS4rGWta/tLQ0x7L2dquoxx9/3FitVrNz505jzP+Ot5YtWzrt5+Li2bVrl5FkHn/88VL3sV1BQYF58cUXTadOnUzdunWNv7+/iYuLM/369TPvv/9+udZhzP+O35L+Ff1OAJWhpHOzXXHXP+5cN194TNerV8906tTJ/P3vf3fZzsKFC03Hjh1NaGioCQ4ONs2aNTP33Xef07m8POfTM2fOmKSkJBMdHW1yc3OdtvHss88aSWblypXGmNKvS0NDQ13ahl27dpnevXub8PBwExgYaNq0aeNyz2WMMUeOHDGPPPKIady4sQkICDBRUVHmlltuMd98841L2ZLOaca4124eOXLEDB061ERFRZmQkBBzww03mE8++cSlHZsyZYqxWq3myy+/dFpncX/n4pT3Ojk2Ntbcdddd5rvvvnMpW1y7+8knn5hu3bo5/v7XXXedWbVqVYlxlNY+u9OGGWPMq6++alq3bu245unTp4/56quvXJb/9NNPTWpqqgkPDzdWq9U0a9bM/OlPfyo2hrKuLUprN+1mz55tJJkPP/yw2PXYlXV/9eqrr5qQkBBz8uTJYmNp2bJliesuOr+sZyDFfR9Q9co6r9sVfZ5jzPnnTH/84x9NbGys8ff3NwkJCWb8+PHmt99+c5Qp73VccdeuTZo0MVdddZXL9OnTp5trrrnGzJ0715w7d67Y+ly4vgu3Y7FYTGRkpOnWrZvL97s0GzZsMJLMtGnTip1f3vOd/dpy+vTpJiMjwzRq1MgEBgaatm3bmjVr1pS4/ZL2hTFl36/Zeev8NXXqVKfppbVlRZcv7pxjb58v/Bvbn+H8/e9/Ny1btjSBgYGmSZMmZubMmU7LuvscsqjKup88cOCAGTJkiImJiTEBAQEmLi7O9O/f3/z0008uMRR9Dmt37tw5c9NNN5nmzZubEydOOM278Dplz549JiQkxGRkZBRbt6Lfi/T0dBMSEuL0fM2de+/yXDe5cy9W3mejxpS/bSztWXZRpT3XKO7awZPnCsVut9wla4HMzMwyL0STkpI8utAo68EVapfJkyeX+ZAvISHBrQuK6qy8F4UXevHFF40ks3v37kqMzFV0dLQZN25clW4TwP+UJ3Fb2d577z0jqcSH62U9wID3zZ0714SGhjolEQFUP5xPUZvceeedpkOHDhe9ntTUVNOvX78KiAg4b9CgQWU+SCwuyfLFF18YSWbu3LmVF5wbxo4da4KDg80vv/xyUetx52GuXXXbF9VRST+UrWjV4X4S5VdRbWN14LPdhVWGhg0bltktz9VXX83rsrhojRo10tVXX11qmbZt23rcVZgv27Fjh3JycvTUU0+pT58+atmyZZVt+6uvvtKpU6ecBtAEUHt8/fXX2rdvn9LS0nTNNdd4NCYYqof169fr4YcfVnR0tLdDAQBAxhht2LDBZbwFT6xevboCIgL+p1mzZmWW6dixo6OrsB9++EH79u3ThAkTFBsb65Uufi60detWfffdd5o3b56GDRtW5njAFam67QvAl1Rk21gdkGS5wC233KJbbrml1DIXDnYNeOqBBx4os8zKlSurIJLqp2/fvsrLy9Pvf/97vfTSS1W67ZYtWyo/P7/C1nfu3DmdO3eu1DL+/pyGgepixIgR+uc//6l27dpp8eLFldZnPCrfm2++WeHrLGt8Oz8/vxIHiAQA1G4Wi8VpjC6gOpk0aVKZZS4cp+Uvf/mLlixZoquuukpvvvmmy1gaVa1Tp04KCQlRr1699PTTT1fptqvbvgB8SU1rGy3GGOPtIACgJho8eLAWL15cahlOwQDgG8pKug0aNEiLFi2qmmAAAAAAANUGSRYAqCR79+7VL7/8UmqZDh06VFE0AICLsX379lLnN2jQQE2aNKmaYAAAAAAA1QZJFgAAAAAAAAAAAA/QcTQAAAAAAAAAAIAHfHLE5XPnzunHH39UWFgYg9ICqPGMMTp+/Lji4uIYVLmK0d4AqC1oa7yHtgZAbUFb4z20NQBqC2+1NT6ZZPnxxx8VHx/v7TAAoEodOHBAjRo18nYYtQrtDYDahram6tHWAKhtaGuqHm0NgNqmqtsan0yyhIWFSTq/s+rWrVtp27HZbFq7dq1SUlIUEBBQadupSdhn7mOfuac27q/8/HzFx8c7zn013fz58zV//nzt3btXktSyZUs9+eSTSk1NlXT+VwkZGRl65ZVXdOTIEXXs2FFz585Vy5YtHesoLCzUuHHjtHz5chUUFKh79+6aN2+e2w2sp+2Nrx6nxF21iLvq+GLMUtXGXdvamuqktrU1xalJdZFqVn1qUl2kmlUfX6wLbY33VNVztAv54jHqbewz97HPPFOT95u32hqfTLLYX22sW7dupSdZQkJCVLdu3Rp3wFUW9pn72Gfuqc37q7a81t2oUSNNmzZNl19+uSRp8eLF6tOnj3bs2KGWLVtqxowZmjlzphYtWqQWLVro6aefVnJysr799ltHIzpmzBitWrVKK1asUGRkpNLS0tSrVy9lZ2erTp065Y7F0/bGV49T4q5axF11fDFmyTtx15a2pjqpbW1NcWpSXaSaVZ+aVBepZtXHl+tCW1P1quo52oV8+Rj1FvaZ+9hnnqkN+62q2xo6wQQAVCu9e/fWzTffrBYtWqhFixZ65plndMkll2jr1q0yxmjWrFmaOHGi+vXrp8TERC1evFinTp3SsmXLJEnHjh3TggUL9Nxzz6lHjx5q27atli5dql27dmndunVerh0AAAAAAABqEpIsAIBq6+zZs1qxYoVOnjypTp06KScnR3l5eUpJSXGUsVqtSkpK0pYtWyRJ2dnZstlsTmXi4uKUmJjoKAMAAAAAAABUBJ/sLgwAULPt2rVLnTp10m+//aZLLrlEK1eu1NVXX+1IkkRHRzuVj46O1r59+yRJeXl5CgwMVP369V3K5OXllbrdwsJCFRYWOj7n5+dLOv8qrc1mK3f89rLuLFMdEHfVIu6q44sxS1Ubt6/tGwAAAACoLkiyAACqnSuuuEI7d+7U0aNH9dZbb2nQoEHauHGjY37RvjWNMWX2t1meMlOnTlVGRobL9LVr1yokJMSNGpyXlZXl9jLVAXFXLeKuOr4Ys1Q1cZ86darStwEAAAAANRFJFgBAtRMYGOgY+L5Dhw7atm2bXnjhBT322GOSzr+tEhsb6yh/6NAhx9stMTExOn36tI4cOeL0NsuhQ4fUuXPnUrc7fvx4jR071vE5Pz9f8fHxSklJcXsw4qysLCUnJ/vUIHLEXbWIu+r4YsxS1cZtf3Ovtpg6darefvttffPNNwoODlbnzp01ffp0XXHFFY4yxhhlZGTolVde0ZEjR9SxY0fNnTtXLVu2dJQpLCzUuHHjtHz5chUUFKh79+6aN2+eGjVq5I1qAQAAAPACkiwAgGrPGKPCwkI1bdpUMTExysrKUtu2bSVJp0+f1saNGzV9+nRJUvv27RUQEKCsrCz1799fkpSbm6vdu3drxowZpW7HarXKarW6TA8ICPDoAaeny3kbcVct4q46vhizVDVx++J+uRgbN27UyJEjde211+rMmTOaOHGiUlJS9PXXXys0NFSSNGPGDM2cOVOLFi1SixYt9PTTTys5OVnffvutwsLCJEljxozRqlWrtGLFCkVGRiotLU29evVSdna26tSp480qAgAAAKgibg18P3/+fLVu3Vp169ZV3bp11alTJ33wwQeO+cYYpaenKy4uTsHBwerSpYu++uorp3UUFhZq9OjRatCggUJDQ3Xrrbfq4MGDFVMbAIDPmzBhgj755BPt3btXu3bt0sSJE7Vhwwbdc889slgsGjNmjKZMmaKVK1dq9+7dGjx4sEJCQjRw4EBJUnh4uIYOHaq0tDR99NFH2rFjh+699161atVKPXr08HLtAADVwYcffqjBgwerZcuWatOmjTIzM7V//35lZ2dLOn9fM2vWLE2cOFH9+vVTYmKiFi9erFOnTmnZsmWSpGPHjmnBggV67rnn1KNHD7Vt21ZLly7Vrl27tG7dOm9WDwAAAEAVcivJ0qhRI02bNk3bt2/X9u3b1a1bN/Xp08eRSLH/2mvOnDnatm2bYmJilJycrOPHjzvWMWbMGK1cuVIrVqzQ5s2bdeLECfXq1Utnz56t2JoBAHzSTz/9pD/84Q+64oor1L17d3322Wf68MMPlZycLEl69NFHNWbMGI0YMUIdOnTQf//7X61du9bxq2JJev7553Xbbbepf//+uv766xUSEqJVq1bxq2IAQLGOHTsmSYqIiJAk5eTkKC8vTykpKY4yVqtVSUlJ2rJliyQpOztbNpvNqUxcXJwSExMdZQAAAADUfG51F9a7d2+nz88884zmz5+vrVu36uqrr3b6tZckLV68WNHR0Vq2bJmGDRvm+LXXkiVLHL8mXrp0qeLj47Vu3TrddNNNFVQtAICvWrBgQanzLRaL0tPTlZ6eXmKZoKAgzZ49W7Nnz67g6AAANY0xRmPHjtUNN9ygxMRESefH/pLkGO/LLjo6Wvv27XOUCQwMdBr/y17GvnxxCgsLVVhY6PhsHw/HZrPJZrOVO257WXeWqa5qUl2kmlWfmlQXqWbVxxfr4kuxAgDgDo/HZDl79qzefPNNnTx5Up06dSrz117Dhg0r89deJFkAAAAAVKVRo0bpyy+/1ObNm13mWSwWp8/GGJdpRZVVZurUqcrIyHCZvnbtWoWEhJQz6v/Jyspye5nqqibVRapZ9alJdZFqVn18qS6nTp3ydggAAFQKt5Msu3btUqdOnfTbb7/pkksu0cqVK3X11Vc7Xomvzr/2cpcv/jLE29hn7mOfuac27q/aVFcAAKrS6NGj9d5772nTpk1q1KiRY3pMTIyk8/cvsbGxjumHDh1y3O/ExMTo9OnTOnLkiNP9zaFDh9S5c+cStzl+/HiNHTvW8Tk/P1/x8fFKSUlR3bp1yx27zWZTVlaWkpOTFRAQUO7lqqOaVBepZtWnJtVFqln18cW62J/lAABQ07idZLniiiu0c+dOHT16VG+99ZYGDRqkjRs3Oub7wq+93OVLvwypLthn7mOfuac27S9+8QUAQMUyxmj06NFauXKlNmzYoKZNmzrNb9q0qWJiYpSVlaW2bdtKkk6fPq2NGzdq+vTpkqT27dsrICBAWVlZ6t+/vyQpNzdXu3fv1owZM0rcttVqldVqdZkeEBDg0YNST5erjmpSXaSaVZ+aVBepZtXHl+riK3ECAOAut5MsgYGBuvzyyyVJHTp00LZt2/TCCy/osccek1S9f+3lLl/8ZYi3VfU+C58WXunbKOrY48cqdH0cZ+6pjfuLX3wBtY8lo/QfqFQ0M9lU6fYAbxs5cqSWLVumd999V2FhYY636sPDwxUcHCyLxaIxY8ZoypQpat68uZo3b64pU6YoJCREAwcOdJQdOnSo0tLSFBkZqYiICI0bN06tWrVyjD+JisE5EQCAi1fV7alEm4raw+MxWeyMMSosLPSpX3u5y5d+GVJdVNU+KzhXUOnbKKqy6sVx5p7atL9qSz0BAKgq8+fPlyR16dLFaXpmZqYGDx4sSXr00UdVUFCgESNG6MiRI+rYsaPWrl2rsLAwR/nnn39e/v7+6t+/vwoKCtS9e3ctWrRIderUqaqqAAAAAPAyt5IsEyZMUGpqquLj43X8+HGtWLFCGzZs0IcffsivvQAAAAD4BGPK/lWlxWJRenq60tPTSywTFBSk2bNna/bs2RUYHQAAAABf4laS5aefftIf/vAH5ebmKjw8XK1bt9aHH36o5ORkSfzaCwAAAAAAAAAA1B5uJVkWLFhQ6nx+7QUAAAAAAAAAAGoLP28HAAAAAAAAAAAA4ItIsgAAAAAAAAAAAHiAJAsAAAAAAAAAAIAHSLIAAAAAAAAAAAB4gCQLAAAAAAAAAACAB/y9HQAAAAC8y5JhKXfZYL9gLW+9XOHTwlVwrsDjbZrJxuNlAQAAAACoLniTBQAAAAAAAAAAwAO8yQIAAAAAAAAAqFDuvDHvieLesueNeXgDb7IAAAAAAAAAAAB4gCQLAAAAAAAAAACAB0iyAAAAAAAAAAAAeIAkCwAAAAAAAAAAgAdIsgAAAAAAAAAAAHiAJAsAAAAAAAAAAIAHSLIAAAAAAAAAAAB4gCQLAAAAAAAAAACAB0iyAAAAAAAAAAAAeIAkCwAAAAAAAAAAgAdIsgAAAAAAAAAAAHiAJAsAAAAAAAAAAIAHSLIAAAAAAAAAAAB4gCQLAAAAAAAAAACAB0iyAAAAAAAAAAAAeIAkCwAAAAAAAAAAgAdIsgAAAAAAAAAAAHiAJAsAAACAWmfTpk3q3bu34uLiZLFY9M477zjNt1gsxf579tlnHWW6dOniMv+uu+6q4poAAAAA8CaSLAAAAABqnZMnT6pNmzaaM2dOsfNzc3Od/i1cuFAWi0W33367U7kHH3zQqdzLL79cFeEDAAAAqCb8vR0AAAAAAFS11NRUpaamljg/JibG6fO7776rrl276rLLLnOaHhIS4lIWAAAAQO3BmywAAAAAUIqffvpJ77//voYOHeoy7/XXX1eDBg3UsmVLjRs3TsePH/dChAAAAAC8hTdZAAAAAKAUixcvVlhYmPr16+c0/Z577lHTpk0VExOj3bt3a/z48friiy+UlZVV4roKCwtVWFjo+Jyfny9Jstlsstls5Y7JXtadZaqrsuoS7BdcleFc9D6tTX8bX1OT6uOLdfGlWAEAcAdJFgAAAAAoxcKFC3XPPfcoKCjIafqDDz7o+H9iYqKaN2+uDh066PPPP1e7du2KXdfUqVOVkZHhMn3t2rUKCQlxO7bSEjq+pqS6LG+9vErjWL16dYWspzb8bXxVTaqPL9Xl1KlT3g4BAIBKQZIFAAAAAErwySef6Ntvv9Ubb7xRZtl27dopICBAe/bsKTHJMn78eI0dO9bxOT8/X/Hx8UpJSVHdunXLHZfNZlNWVpaSk5MVEBBQ7uWqo7LqEj4tvErjOfb4sYtavjb9bXxNTaqPL9bF/uYeAAA1DUkWAAAAACjBggUL1L59e7Vp06bMsl999ZVsNptiY2NLLGO1WmW1Wl2mBwQEePSg1NPlqqOS6lJwrqDK46io9dT0v42vqkn18aW6+EqcAAC4i4HvAQDVytSpU3XttdcqLCxMUVFRuu222/Ttt986lRk8eLAsFovTv+uuu86pTGFhoUaPHq0GDRooNDRUt956qw4ePFiVVQEAVGMnTpzQzp07tXPnTklSTk6Odu7cqf379zvK5Ofn680339QDDzzgsvwPP/ygp556Stu3b9fevXu1evVq3XnnnWrbtq2uv/76qqoGAAAAAC8jyQIAqFY2btyokSNHauvWrcrKytKZM2eUkpKikydPOpXr2bOncnNzHf+K9p8+ZswYrVy5UitWrNDmzZt14sQJ9erVS2fPnq3K6gAAqqnt27erbdu2atu2rSRp7Nixatu2rZ588klHmRUrVsgYo7vvvttl+cDAQH300Ue66aabdMUVV+jhhx9WSkqK1q1bpzp16lRZPQAAAAB4F92FAQCqlQ8//NDpc2ZmpqKiopSdna0bb7zRMd1qtSomJqbYdRw7dkwLFizQkiVL1KNHD0nS0qVLFR8fr3Xr1ummm26qvAoAAHxCly5dZIwptcxDDz2khx56qNh58fHx2rhxY2WEBgAAAMCHkGQBAFRrx46dH3w2IiLCafqGDRsUFRWlevXqKSkpSc8884yioqIkSdnZ2bLZbEpJSXGUj4uLU2JiorZs2VJikqWwsFCFhYWOz/bBOW02m2w2W7ljtpd1Z5nqgLirVmlxB/sFV3U45WaP7WJjrMq/V008RiprWwAAAAAA95BkAQBUW8YYjR07VjfccIMSExMd01NTU3XnnXcqISFBOTk5mjRpkrp166bs7GxZrVbl5eUpMDBQ9evXd1pfdHS08vLyStze1KlTlZGR4TJ97dq1CgkJcTv+rKwst5epDoi7ahUX9/LWy70QiXsWJi68qOWLdvFXFWrSMVLRTp06VenbAAAAAICaiCQLKowlw6Jgv2Atb71c4dPCVXCuwNshAfBxo0aN0pdffqnNmzc7TR8wYIDj/4mJierQoYMSEhL0/vvvq1+/fiWuzxgji8VS4vzx48dr7Nixjs/5+fmKj49XSkqK6tatW+64bTabsrKylJycrICAgHIv523EXbVKizt8WriXoipbsF+wFiYu1JDdQy6qrT/2+LEKjKp0NfEYqWj2N/cAAEDFmTp1qt5++2198803Cg4OVufOnTV9+nRdccUVjjLGGGVkZOiVV17RkSNH1LFjR82dO1ctW7Z0lCksLNS4ceO0fPlyFRQUqHv37po3b54aNWrkjWoBAIpwK8lSnsZh8ODBWrx4sdNyHTt21NatWx2faRwAAGUZPXq03nvvPW3atKnM9iE2NlYJCQnas2ePJCkmJkanT5/WkSNHnN5mOXTokDp37lzieqxWq6xWq8v0gIAAjx5werqctxF31Soubl/4oULBuYKLitMbf6uadIxUxjYAnGfJKPkHGeXhyQ/PzOTSxwcC4Js2btyokSNH6tprr9WZM2c0ceJEpaSk6Ouvv1ZoaKgkacaMGZo5c6YWLVqkFi1a6Omnn1ZycrK+/fZbhYWFSZLGjBmjVatWacWKFYqMjFRaWpp69eql7Oxs1alTx5tVBABI8nOnsL1x2Lp1q7KysnTmzBmlpKTo5MmTTuV69uyp3Nxcx7+i3UGMGTNGK1eu1IoVK7R582adOHFCvXr10tmzZy++RgAAn2aM0ahRo/T222/r448/VtOmTctc5vDhwzpw4IBiY2MlSe3bt1dAQIBTFzu5ubnavXt3qUkWAAAAAKgoH374oQYPHqyWLVuqTZs2yszM1P79+5WdnS3p/L3PrFmzNHHiRPXr10+JiYlavHixTp06pWXLlkk6P0blggUL9Nxzz6lHjx5q27atli5dql27dmndunXerB4A4P9z602WDz/80OlzZmamoqKilJ2drRtvvNEx3Wq1KiYmpth12BuHJUuWqEePHpKkpUuXKj4+XuvWrStxMGIAQO0wcuRILVu2TO+++67CwsIcY6iEh4crODhYJ06cUHp6um6//XbFxsZq7969mjBhgho0aKC+ffs6yg4dOlRpaWmKjIxURESExo0bp1atWjnaHgAAAACoSseOne8uNSIiQpKUk5OjvLw8paSkOMpYrVYlJSVpy5YtGjZsmLKzs2Wz2ZzKxMXFKTExUVu2bOE5GgBUAxc1JkvRxsFuw4YNioqKUr169ZSUlKRnnnlGUVFRkkTjAAAo1fz58yVJXbp0cZqemZmpwYMHq06dOtq1a5dee+01HT16VLGxserataveeOMNx+v0kvT888/L399f/fv3d3RNuWjRIl6nBwAAAFDljDEaO3asbrjhBiUmJkqS4wdl0dHRTmWjo6O1b98+R5nAwECnbpDtZezLF1VYWKjCwkLHZ/vYazabTTabrWIqVAb7dqpqezVBZe+zYL/gSlmvN9nrdGHdOObKVpO/n96qk8dJluIaB0lKTU3VnXfeqYSEBOXk5GjSpEnq1q2bsrOzZbVafapxqMkHXGUI9gsu9uRW01T08cBx5p7auL9qU12l8+1LaYKDg7VmzZoy1xMUFKTZs2dr9uzZFRUaAAAAAHhk1KhR+vLLL7V582aXeRaL81hQxhiXaUWVVmbq1KnKyMhwmb527VqFhIS4EfXFu7ALZ5RPZe2z5a2XV8p6q4OFiQsd/y86bAVKVhO/n6dOnfLKdj1OspTUOAwYMMDx/8TERHXo0EEJCQl6//331a9fvxLXV50bh5p4wFWGC0/WF57caprKOllznLmnNu0vbzUQAAAAAICLN3r0aL333nvatGmTGjVq5Jhu72o/Ly/PMb6kJB06dMjxdktMTIxOnz6tI0eOOP1g+dChQyWONzl+/HiNHTvW8Tk/P1/x8fFKSUlR3bp1K7RuJbHZbMrKylJycrICAgKqZJu+rrL3Wfi08Apfp7cF+wVrYeJCDdk9RAXnCiRJxx4/5uWoqr+a/P20v5xR1TxKspTUOBQnNjZWCQkJ2rNnjyTfahxq8gFXGcKnhRd7cqtpKvpkzXHmntq4v7zVQAAAAAAAPGeM0ejRo7Vy5Upt2LBBTZs2dZrftGlTxcTEKCsrS23btpUknT59Whs3btT06dMlSe3bt1dAQICysrLUv39/SVJubq52796tGTNmFLtdq9Uqq9XqMj0gIKDK76O9sU1fV1n7rKY+p5PO181eP4638quJ309v1cetJEtZjUNxDh8+rAMHDjgy8r7YONTEA64yXHiyvvDkVtNU1rHAceae2rS/aks9AQAAAKAmGTlypJYtW6Z3331XYWFhjm7yw8PDFRwcLIvFojFjxmjKlClq3ry5mjdvrilTpigkJEQDBw50lB06dKjS0tIUGRmpiIgIjRs3Tq1atVKPHj28WT0AwP/nVpKlrMbhxIkTSk9P1+23367Y2Fjt3btXEyZMUIMGDdS3b19HWRoHAAAAAAAA1GTz58+XJHXp0sVpemZmpgYPHixJevTRR1VQUKARI0boyJEj6tixo9auXauwsDBH+eeff17+/v7q37+/CgoK1L17dy1atEh16tSpqqoAAErhVpKlrMahTp062rVrl1577TUdPXpUsbGx6tq1q9544w0aBwAAAAAAANQaxpgyy1gsFqWnpys9Pb3EMkFBQZo9e7Zmz55dgdEBACqK292FlSY4OFhr1qwpcz00DgAAAAAAAAAAwNf5eTsAAAAAAAAAAAAAX0SSBQAAAAAAAAAAwAMkWQAAAAAAAAAAADxAkgUAAAAAAAAAAMADJFkAAAAAAAAAAAA8QJIFAAAAAAAAAADAAyRZAAAAAAAAAAAAPECSBQAAAAAAAAAAwAMkWQAAAAAAAAAAADxAkgUAAAAAAAAAAMADJFkAAAAAAAAAAAA8QJIFAAAAAAAAAADAAyRZAAAAAAAAAAAAPECSBQAAAECts2nTJvXu3VtxcXGyWCx65513nOYPHjxYFovF6d91113nVKawsFCjR49WgwYNFBoaqltvvVUHDx6swloAAAAA8DZ/bwcAAAAAAFXt5MmTatOmje6//37dfvvtxZbp2bOnMjMzHZ8DAwOd5o8ZM0arVq3SihUrFBkZqbS0NPXq1UvZ2dmqU6dOpcbvLZYMS4WvM9gvWMtbL1f4tHAVnCuo8PUDAAAAlYkkCwAAAIBaJzU1VampqaWWsVqtiomJKXbesWPHtGDBAi1ZskQ9evSQJC1dulTx8fFat26dbrrppgqPGQAAAED1Q5IFAAAAAIqxYcMGRUVFqV69ekpKStIzzzyjqKgoSVJ2drZsNptSUlIc5ePi4pSYmKgtW7aUmGQpLCxUYWGh43N+fr4kyWazyWazlTs2e1l3lqkIwX7BlbbOyli3N3hSn6r+O5aXt46zylKT6uOLdfGlWAEAcAdJFgAAAAAoIjU1VXfeeacSEhKUk5OjSZMmqVu3bsrOzpbValVeXp4CAwNVv359p+Wio6OVl5dX4nqnTp2qjIwMl+lr165VSEiI23FmZWW5vczFWN56eaWte2Hiwkpbtze4U5/Vq1dXYiQXr6qPs8pWk+rjS3U5deqUt0MAAKBSkGQBAAAAgCIGDBjg+H9iYqI6dOighIQEvf/+++rXr1+JyxljZLGUPG7J+PHjNXbsWMfn/Px8xcfHKyUlRXXr1i13fDabTVlZWUpOTlZAQEC5l7tY4dPCK3ydwX7BWpi4UEN2D6kRY7J4Up9jjx+r5Kg8463jrLLUpPr4Yl3sb+4BAFDTkGQBAAAAgDLExsYqISFBe/bskSTFxMTo9OnTOnLkiNPbLIcOHVLnzp1LXI/VapXVanWZHhAQ4NGDUk+X81RlJkEKzhXUiCSLnTv1qe4Pyav6OKtsNak+vlQXX4kTAAB3+Xk7AAAAAACo7g4fPqwDBw4oNjZWktS+fXsFBAQ4ddWTm5ur3bt3l5pkAQAAAFCz8CYLAAAAgFrnxIkT+v777x2fc3JytHPnTkVERCgiIkLp6em6/fbbFRsbq71792rChAlq0KCB+vbtK0kKDw/X0KFDlZaWpsjISEVERGjcuHFq1aqVevTo4a1qAQAAAKhiJFkAAAAA1Drbt29X165dHZ/t46QMGjRI8+fP165du/Taa6/p6NGjio2NVdeuXfXGG28oLCzMsczzzz8vf39/9e/fXwUFBerevbsWLVqkOnXqVHl9AAAAAHgHSRYAAAAAtU6XLl1kjClx/po1a8pcR1BQkGbPnq3Zs2dXZGgAAAAAfAhjsgAAAAAAAAAAAHiAJAsAAAAAAAAAAIAHSLIAAAAAAAAAAAB4gCQLAAAAAAAAAACAB0iyAAAAAAAAAAAAeIAkCwAAAAAAAAAAgAdIsgAAAAAAAAAAAHiAJAsAAAAAAAAAAIAHSLIAAAAAAAAAAAB4gCQLAAAAAAAAAACAB0iyAACqlalTp+raa69VWFiYoqKidNttt+nbb791KmOMUXp6uuLi4hQcHKwuXbroq6++cipTWFio0aNHq0GDBgoNDdWtt96qgwcPVmVVAAAAAAAAUMORZAEAVCsbN27UyJEjtXXrVmVlZenMmTNKSUnRyZMnHWVmzJihmTNnas6cOdq2bZtiYmKUnJys48ePO8qMGTNGK1eu1IoVK7R582adOHFCvXr10tmzZ71RLQAAAAAAANRA/t4OAPA1lgxLha4v2C9Yy1svV/i0cBWcK3CZbyabCt0eUN19+OGHTp8zMzMVFRWl7Oxs3XjjjTLGaNasWZo4caL69esnSVq8eLGio6O1bNkyDRs2TMeOHdOCBQu0ZMkS9ejRQ5K0dOlSxcfHa926dbrpppuqvF4AAAAAAACoeUiyAACqtWPHjkmSIiIiJEk5OTnKy8tTSkqKo4zValVSUpK2bNmiYcOGKTs7WzabzalMXFycEhMTtWXLlhKTLIWFhSosLHR8zs/PlyTZbDbZbLZyx2wv684y1QFxV63S4g72C67qcMrNHtvFxliVf6+aeIxU1rYAAAAAAO4hyQIAqLaMMRo7dqxuuOEGJSYmSpLy8vIkSdHR0U5lo6OjtW/fPkeZwMBA1a9f36WMffniTJ06VRkZGS7T165dq5CQELfjz8rKcnuZ6oC4q1ZxcS9vvdwLkbhnYeLCi1p+9erVFRRJ+dWkY6SinTp1qtK3AQAAAAA1kVtJlqlTp+rtt9/WN998o+DgYHXu3FnTp0/XFVdc4ShjjFFGRoZeeeUVHTlyRB07dtTcuXPVsmVLR5nCwkKNGzdOy5cvV0FBgbp376558+apUaNGFVczAIDPGzVqlL788ktt3rzZZZ7F4tx1nzHGZVpRZZUZP368xo4d6/icn5+v+Ph4paSkqG7duuWO22azKSsrS8nJyQoICCj3ct5G3FWrtLjDp4V7KaqyBfsFa2HiQg3ZPaTYbi7L69jjxyowqtLVxGOkotnf3APgHRXdJXF50C0xAABAxXAryWIfjPjaa6/VmTNnNHHiRKWkpOjrr79WaGiopP8NRrxo0SK1aNFCTz/9tJKTk/Xtt98qLCxM0vnBiFetWqUVK1YoMjJSaWlp6tWrl7Kzs1WnTp2KryUAwOeMHj1a7733njZt2uSUhI+JiZF0/m2V2NhYx/RDhw453m6JiYnR6dOndeTIEae3WQ4dOqTOnTuXuE2r1Sqr1eoyPSAgwKMHnJ4u523EXbWKi/tikhdVpeBcwUXF6Y2/VU06RipjGwAAAKg6RRPsZY3ZC6D68nOn8IcffqjBgwerZcuWatOmjTIzM7V//35lZ2dLkstgxImJiVq8eLFOnTqlZcuWSZJjMOLnnntOPXr0UNu2bbV06VLt2rVL69atq/gaAgB8ijFGo0aN0ttvv62PP/5YTZs2dZrftGlTxcTEOHWfc/r0aW3cuNGRQGnfvr0CAgKcyuTm5mr37t2lJlkAAAAAAAAAd7iVZCnK3cGIJZU5GDEAoHYbOXKkli5dqmXLliksLEx5eXnKy8tTQcH5X/JYLBaNGTNGU6ZM0cqVK7V7924NHjxYISEhGjhwoCQpPDxcQ4cOVVpamj766CPt2LFD9957r1q1aqUePXp4s3oAAAAAAACoQTwe+L4qByMuLCxUYWGh47O9z2ibzSabzeZpFcpkX3dlbqMmCfYLVrBfsOP/KJ+y9hnHn7Pa+L2sTXWVpPnz50uSunTp4jQ9MzNTgwcPliQ9+uijKigo0IgRIxzjf61du9bRLaUkPf/88/L391f//v0d438tWrSIbikBAAAAAABQYTxOslTlYMRTp05VRkaGy/S1a9cqJCTEjag9c2F3MyjZ8tbLHf9fmLjQi5H4ppL22erVq6s4Et9Qm76Xp06d8nYIVcqYsgdhtVgsSk9PV3p6eollgoKCNHv2bM2ePbsCowMAAAAAAAD+x6MkS1UPRjx+/HiNHTvW8Tk/P1/x8fFKSUlR3bp1PalCudhsNmVlZSk5OZnBQMshfFq4gv2CtTBxoYbsHsIgXeVU1j479vgxL0RVfdXG76X97T0AAAAAAAAA1YtbSRZjjEaPHq2VK1dqw4YNpQ5G3LZtW0n/G4x4+vTpkpwHI+7fv7+k/w1GPGPGjGK3a7VaZbVaXaYHBARUyUPWqtqOr7swQVBwroAki5tK2mcce8WrTd/L2lJPAAAAAAAAwNe4lWQZOXKkli1bpnfffdcxGLF0foDh4OBgp8GImzdvrubNm2vKlCklDkYcGRmpiIgIjRs3jsGIAQAAAAAAAACAT3ErycJgxAAAAAAAAAAAAOe53V1YWRiMGAAAAAAAAAAA1AZ+3g4AAAAAAAAAAADAF5FkAQAAAFDrbNq0Sb1791ZcXJwsFoveeecdxzybzabHHntMrVq1UmhoqOLi4nTffffpxx9/dFpHly5dZLFYnP7dddddVVwTAEB1VVpbI0mDBw92aUeuu+46pzKFhYUaPXq0GjRooNDQUN166606ePBgFdYCAFAWkiwAAAAAap2TJ0+qTZs2mjNnjsu8U6dO6fPPP9ekSZP0+eef6+2339Z3332nW2+91aXsgw8+qNzcXMe/l19+uSrCBwD4gNLaGruePXs6tSOrV692mj9mzBitXLlSK1as0ObNm3XixAn16tVLZ8+erezwAQDl5NaYLAAAAABQE6Smpio1NbXYeeHh4crKynKaNnv2bP3ud7/T/v371bhxY8f0kJAQxcTEVGqsAADfVFpbY2e1WktsR44dO6YFCxZoyZIl6tGjhyRp6dKlio+P17p163TTTTdVeMyAr7NkWKp8m2Zy2eOYo2YjyQIAAAAAZTh27JgsFovq1avnNP3111/X0qVLFR0drdTUVE2ePFlhYWElrqewsFCFhYWOz/n5+ZLOd1Fms9nKHY+9rDvLVIRgv+BKW2dlrNsbfKU+IX8JKbNMsF+wFiYuVMyMGBWcK7jobR57/NhFr+NieOt7Uxl8sS6+FGtV2rBhg6KiolSvXj0lJSXpmWeeUVRUlCQpOztbNptNKSkpjvJxcXFKTEzUli1bSkyyVFRbczF88RitakXbCV9pP6qT6rLPfO04r8nfT2/ViSQLAAAAAJTit99+0+OPP66BAweqbt26jun33HOPmjZtqpiYGO3evVvjx4/XF1984fIWzIWmTp2qjIwMl+lr165VSEjZD72LKm1blWF56+WVtu6FiQsrbd3eUJPqU1F1KdoNkrdU9femMvlSXU6dOuXtEKqd1NRU3XnnnUpISFBOTo4mTZqkbt26KTs7W1arVXl5eQoMDFT9+vWdlouOjlZeXl6J663otuZi+NIxWtVKalNrUvtRVby9z6pL++aumvj99FZbQ5IFAAAAAEpgs9l011136dy5c5o3b57TvAcffNDx/8TERDVv3lwdOnTQ559/rnbt2hW7vvHjx2vs2LGOz/n5+YqPj1dKSopTAqc8cWVlZSk5OVkBAQFu1spz4dPCK3yd9rclhuweUiFvS3hbTapPRdelOrzJ4o3vTWXwxbrY36bA/wwYMMDx/8TERHXo0EEJCQl6//331a9fvxKXM8bIYim5S6SKamsuhi8eo1WtaJtak9qPqlJd9pm32zd31eTvp7faGpIsAAAAAFAMm82m/v37KycnRx9//HGZD6batWungIAA7dmzp8Qki9VqldVqdZkeEBDg0U1ug+ca1JgHMQXnCmpMXaSaVZ+Kqkt1eZDj6fetOvKluvhKnN4UGxurhIQE7dmzR5IUExOj06dP68iRI05vsxw6dEidO3cucT0V3dZcDF86RqtaSefVmtR+VBVv7zNfPcZr4vfTW/Xx88pWAQAAAKAasydY9uzZo3Xr1ikyMrLMZb766ivZbDbFxsZWQYQAgJrm8OHDOnDggKMdad++vQICApy69MnNzdXu3btLTbIAAKoWb7IAAAAAqHVOnDih77//3vE5JydHO3fuVEREhOLi4nTHHXfo888/1z/+8Q+dPXvW0fd9RESEAgMD9cMPP+j111/XzTffrAYNGujrr79WWlqa2rZtq+uvv95b1QIAVCOltTURERFKT0/X7bffrtjYWO3du1cTJkxQgwYN1LdvX0lSeHi4hg4dqrS0NEVGRioiIkLjxo1Tq1at1KNHD29VCwBQBEkWAAAAALXO9u3b1bVrV8dne9/1gwYNUnp6ut577z1J0jXXXOO03Pr169WlSxcFBgbqo48+0gsvvKATJ04oPj5et9xyiyZPnqw6depUWT0AANVXaW3N/PnztWvXLr322ms6evSoYmNj1bVrV73xxhsKCwtzLPP888/L399f/fv3V0FBgbp3765FixbR1gBANUKSBQAAAECt06VLFxljSpxf2jxJio+P18aNGys6LABADVJWW7NmzZoy1xEUFKTZs2dr9uzZFRkaAKACMSYLAAAAAAAAAACAB0iyAAAAAAAAAAAAeIAkCwAAAAAAAAAAgAdIsgAAAAAAAAAAAHiAJAsAAAAAAAAAAIAHSLIAAAAAAAAAAAB4gCQLAAAAAAAAAACAB0iyAAAAAAAAAAAAeIAkCwAAAAAAAAAAgAdIsgAAAAAAAAAAAHiAJAsAAAAAAAAAAIAHSLIAAAAAAAAAAAB4gCQLAAAAAAAAAACAB0iyAAAAAAAAAAAAeIAkCwAAAAAAAAAAgAdIsgAAAAAAAAAAAHiAJAsAAAAAAAAAAIAHSLIAAAAAAAAAAAB4wN/bAQAAAFRnlgxLpaw32C9Yy1svV/i0cBWcK6iUbQAAAAAAgMrFmywAAAAAAAAAAAAeIMkCAAAAAAAAAADgAZIsAAAAAAAAAAAAHiDJAgAAAAAAAAAA4AGSLACAamfTpk3q3bu34uLiZLFY9M477zjNHzx4sCwWi9O/6667zqlMYWGhRo8erQYNGig0NFS33nqrDh48WIW1AAAAAAAAQE1HkgUAUO2cPHlSbdq00Zw5c0os07NnT+Xm5jr+rV692mn+mDFjtHLlSq1YsUKbN2/WiRMn1KtXL509e7aywwcAAAAAAEAt4e/tAAAAKCo1NVWpqamllrFarYqJiSl23rFjx7RgwQItWbJEPXr0kCQtXbpU8fHxWrdunW666aYKjxkAAAAAAAC1D2+yAAB80oYNGxQVFaUWLVrowQcf1KFDhxzzsrOzZbPZlJKS4pgWFxenxMREbdmyxRvhAgAAAAAAoAbiTRYAgM9JTU3VnXfeqYSEBOXk5GjSpEnq1q2bsrOzZbValZeXp8DAQNWvX99puejoaOXl5ZW43sLCQhUWFjo+5+fnS5JsNptsNlu547OXdWeZ6oC4ixfsF1yp662s9VeWioo75C8hFRFOuQT7BWth4kKO7XJsqzbZtGmTnn32WWVnZys3N1crV67Ubbfd5phvjFFGRoZeeeUVHTlyRB07dtTcuXPVsmVLR5nCwkKNGzdOy5cvV0FBgbp376558+apUaNGXqgRAAAAAG9wO8lS1s3I4MGDtXjxYqdlOnbsqK1btzo+czMCALgYAwYMcPw/MTFRHTp0UEJCgt5//33169evxOWMMbJYLCXOnzp1qjIyMlymr127ViEh7j8QzsrKcnuZ6oC4nS1vvbxS1mu3MHFhpa6/svhi3BzbJTt16lSlb6O6sY//df/99+v22293mT9jxgzNnDlTixYtUosWLfT0008rOTlZ3377rcLCwiSdH/9r1apVWrFihSIjI5WWlqZevXopOztbderUqeoqAQAAAPACt5MsZd2MSOcHI87MzHR8DgwMdJrPzQgAoCLFxsYqISFBe/bskSTFxMTo9OnTOnLkiNPbLIcOHVLnzp1LXM/48eM1duxYx+f8/HzFx8crJSVFdevWLXc8NptNWVlZSk5OVkBAgAc18g7iLl74tPAKX6f0v7crhuweooJzBZWyjcrgi3HbY+bYLpn9zb3apLTxv4wxmjVrliZOnOhI3i9evFjR0dFatmyZhg0bxvhfAAAAACR5kGRhMGIAQHVz+PBhHThwQLGxsZKk9u3bKyAgQFlZWerfv78kKTc3V7t379aMGTNKXI/VapXVanWZHhAQ4NEDTk+X8zbidlbZiYSCcwU+k6y4kC/GzbFd+jbwPzk5OcrLy3Ma28tqtSopKUlbtmzRsGHDyhz/q6T7morumtLXuhwsjq92n1iSmlSfiq6Lt7sm9NWuUYvji3XxpVgBAHBHpYzJYh+MuF69ekpKStIzzzyjqKgoSWUPRlzczUhF3Yi4yxcvWrwp2C+4Rt1QVJWy9hnHn7Pa+L2sTXW1O3HihL7//nvH55ycHO3cuVMRERGKiIhQenq6br/9dsXGxmrv3r2aMGGCGjRooL59+0qSwsPDNXToUKWlpSkyMlIREREaN26cWrVq5UjwAwBQEvv4XdHR0U7To6OjtW/fPkcZT8b/quiuKX2x676S1KS6SDWrPhVVl9WrV1fIei6Wr3YfWRxfqktt7JoSAFA7VHiSpTIGI67oGxF3+dJFizdd2Gd9TbqhqCol7bPqciNS3dSm72VtvBnZvn27unbt6vhs78Jr0KBBmj9/vnbt2qXXXntNR48eVWxsrLp27ao33njD0Ue+JD3//PPy9/dX//79HeN/LVq0iG4pAQDlVnQcr7LG9ipPmYrumtKXuu4riS92Q1iamlSfiq7LscePVUBUnvPVrlGL44t1qY1dUwIAaocKT7JUxmDEFXUj4i5fvGjxpvBp4TXqhqKqlLXPvH0jUt3Uxu9lbbwZ6dKli4wxJc5fs2ZNmesICgrS7NmzNXv27IoMDQBQC9i7Ps7Ly3N0RSmdH9vL/naLp+N/VXTXlL7YdV9JalJdpJpVn4qqS3W5fvfV7iOL40t18ZU4AQBwV6V0F3ahihiMuKJvRNzlSxct3nThRXdNuqGoKiXtM4694tWm72VtqScAANVF06ZNFRMTo6ysLLVt21aSdPr0aW3cuFHTp0+X5Pn4XwAAAABqFr/K3kBpgxHb2W9GSvvFFwAAAABUlBMnTmjnzp3auXOnpP+N/7V//35ZLBaNGTNGU6ZM0cqVK7V7924NHjxYISEhGjhwoCTn8b8++ugj7dixQ/feey/jfwEAAAC1jNtvsjAYMQAAAABfV9r4X4sWLdKjjz6qgoICjRgxQkeOHFHHjh21du1axv8CAAAA4MTtJAuDEQMAAADwdWWN/2WxWJSenq709PQSyzD+FwAAAAC3kywMRgwAAAAAAAAAAFAFY7IAAAAAAAAAAADURCRZAAAAAAAAAAAAPECSBQAAAAAAAAAAwAMkWQAAAAAAAAAAADzg9sD38A2WDIu3QwAAAAAAAAAAoEbjTRYAAAAAAAAAAAAPkGQBAAAAAAAAAADwAEkWAAAAAAAAAAAAD5BkAQAAAAAAAAAA8ABJFgAAAAAAAAAAAA+QZAEAAAAAAAAAAPAASRYAAAAAAAAAAAAPkGQBAAAAAAAAAADwAEkWAAAAAAAAoIJt2rRJvXv3VlxcnCwWi9555x2n+cYYpaenKy4uTsHBwerSpYu++uorpzKFhYUaPXq0GjRooNDQUN166606ePBgFdYCAFAWkiwAAAAAAABABTt58qTatGmjOXPmFDt/xowZmjlzpubMmaNt27YpJiZGycnJOn78uKPMmDFjtHLlSq1YsUKbN2/WiRMn1KtXL509e7aqqgEAKIO/twMAAAAAAAAAaprU1FSlpqYWO88Yo1mzZmnixInq16+fJGnx4sWKjo7WsmXLNGzYMB07dkwLFizQkiVL1KNHD0nS0qVLFR8fr3Xr1ummm26qsroAAEpGkgUAAAAAAACoQjk5OcrLy1NKSopjmtVqVVJSkrZs2aJhw4YpOztbNpvNqUxcXJwSExO1ZcuWEpMshYWFKiwsdHzOz8+XJNlsNtlstkqqkTP7dqpqe74o2C+42M9Fp6Nk1WWf+dpxXpO/n96qE0kWAAAAAAAAoArl5eVJkqKjo52mR0dHa9++fY4ygYGBql+/vksZ+/LFmTp1qjIyMlymr127ViEhIRcbuluysrKqdHu+ZHnr5cVOX5i4sIoj8X3e3merV6/26vY9VRO/n6dOnfLKdkmyAAAAAAAAAF5gsVicPhtjXKYVVVaZ8ePHa+zYsY7P+fn5io+PV0pKiurWrXtxAZeTzWZTVlaWkpOTFRAQUCXb9DXh08KdPgf7BWth4kIN2T1EBecKvBSVb6ku++zY48e8tm1P1OTvp/3NvapGkgUAAAAAAACoQjExMZLOv60SGxvrmH7o0CHH2y0xMTE6ffq0jhw54vQ2y6FDh9S5c+cS1221WmW1Wl2mBwQEVPkDVW9s01eUlBQoOFdAksVN3t5nvnqM18Tvp7fq4+eVrQIAAAAAAAC1VNOmTRUTE+PUXc/p06e1ceNGRwKlffv2CggIcCqTm5ur3bt3l5pkAQBULd5kAQAAAAAAACrYiRMn9P333zs+5+TkaOfOnYqIiFDjxo01ZswYTZkyRc2bN1fz5s01ZcoUhYSEaODAgZKk8PBwDR06VGlpaYqMjFRERITGjRunVq1aqUePHt6qFgCgCJIsAAAAAAAAQAXbvn27unbt6vhsHydl0KBBWrRokR599FEVFBRoxIgROnLkiDp27Ki1a9cqLCzMsczzzz8vf39/9e/fXwUFBerevbsWLVqkOnXqVHl9AADFI8kCAAAAAAAAVLAuXbrIGFPifIvFovT0dKWnp5dYJigoSLNnz9bs2bMrIUIAQEVgTBYAAAAAAAAAAAAPkGQBAAAAgCKaNGkii8Xi8m/kyJGSpMGDB7vMu+6667wcNQAAAICqRndhAAAAAFDEtm3bdPbsWcfn3bt3Kzk5WXfeeadjWs+ePZWZmen4HBgYWKUxAgAAAPA+kiwAAAAAUETDhg2dPk+bNk3NmjVTUlKSY5rValVMTExVhwYAAACgGqG7MAAAAAAoxenTp7V06VINGTJEFovFMX3Dhg2KiopSixYt9OCDD+rQoUNejBIAAACAN/AmCwAAAACU4p133tHRo0c1ePBgx7TU1FTdeeedSkhIUE5OjiZNmqRu3bopOztbVqu1xHUVFhaqsLDQ8Tk/P1+SZLPZZLPZyh2TvWywX7Cbtal+7HWoCXWRalZ9Krou7hzjlcG+fW/HURF8sS6+FCsAAO4gyQIAAAAApViwYIFSU1MVFxfnmDZgwADH/xMTE9WhQwclJCTo/fffV79+/Upc19SpU5WRkeEyfe3atQoJCXE7toWJC91eprqqSXWRalZ9Kqouq1evrpD1XKysrCxvh1BhfKkup06d8nYIAABUCpIsAAAAAFCCffv2ad26dXr77bdLLRcbG6uEhATt2bOn1HLjx4/X2LFjHZ/z8/MVHx+vlJQU1a1bt9xx2Ww2ZWVlacjuISo4V1Du5aqjYL9gLUxcWCPqItWs+lR0XY49fqwCovKc/XuTnJysgIAAr8ZysXyxLvY39wAAqGlIsgAAAABACTIzMxUVFaVbbrml1HKHDx/WgQMHFBsbW2o5q9VabHdiAQEBHj0oLThX4PMP8u1qUl2kmlWfiqpLdUkGePp9q458qS6+EicAAO5i4HsAAAAAKMa5c+eUmZmpQYMGyd//f79PO3HihMaNG6dPP/1Ue/fu1YYNG9S7d281aNBAffv29WLEAAAAAKoab7IAAAAAQDHWrVun/fv3a8iQIU7T69Spo127dum1117T0aNHFRsbq65du+qNN95QWFiYl6IFAACesmRYvB0CAB9GkgUAAAAAipGSkiJjjMv04OBgrVmzxgsRAQAAAKhu6C4MAFDtbNq0Sb1791ZcXJwsFoveeecdp/nGGKWnpysuLk7BwcHq0qWLvvrqK6cyhYWFGj16tBo0aKDQ0FDdeuutOnjwYBXWAgAAAAAAADUdSRYAQLVz8uRJtWnTRnPmzCl2/owZMzRz5kzNmTNH27ZtU0xMjJKTk3X8+HFHmTFjxmjlypVasWKFNm/erBMnTqhXr146e/ZsVVUDAAAAAAAANRzdhQEAqp3U1FSlpqYWO88Yo1mzZmnixInq16+fJGnx4sWKjo7WsmXLNGzYMB07dkwLFizQkiVL1KNHD0nS0qVLFR8fr3Xr1ummm26qsroAAAAAAACg5nI7ybJp0yY9++yzys7OVm5urlauXKnbbrvNMd8Yo4yMDL3yyis6cuSIOnbsqLlz56ply5aOMoWFhRo3bpyWL1+ugoICde/eXfPmzVOjRo0qpFIAgJorJydHeXl5SklJcUyzWq1KSkrSli1bNGzYMGVnZ8tmszmViYuLU2JiorZs2VJikqWwsFCFhYWOz/n5+ZIkm80mm81W7hjtZd1Zpjog7uIF+wVX6nora/2VxRfjtsfKsV32tgAAAAAA7nE7yWLvwuX+++/X7bff7jLf3oXLokWL1KJFCz399NNKTk7Wt99+q7CwMEnnu3BZtWqVVqxYocjISKWlpalXr17Kzs5WnTp1Lr5WAIAaKy8vT5IUHR3tND06Olr79u1zlAkMDFT9+vVdytiXL87UqVOVkZHhMn3t2rUKCQlxO9asrCy3l6kOiNvZ8tbLK2W9dgsTF1bq+iuLL8bNsV2yU6dOVfo2AAAAAKAmcjvJQhcuAIDqwGKxOH02xrhMK6qsMuPHj9fYsWMdn/Pz8xUfH6+UlBTVrVu33LHZbDZlZWUpOTlZAQEB5V7O24i7eOHTwit8ndL5tysWJi7UkN1DVHCuoFK2URl8MW57zBzbJbO/uQcAAAAAcE+FjslSWV24VFT3Le7y1W5TJO914eGLXYh4W1n7zBePv8rky99LT9WmupZHTEyMpPNvq8TGxjqmHzp0yPF2S0xMjE6fPq0jR444vc1y6NAhde7cucR1W61WWa1Wl+kBAQEePeD0dDlvI25nlZ1IKDhX4DPJigv5Ytwc26VvAwAAAADgvgpNslRWFy4V3X2Lu3yxa4nK7tqkLL7YhYi3lbTPVq9eXcWR+AZf/F56ii5cnDVt2lQxMTHKyspS27ZtJUmnT5/Wxo0bNX36dElS+/btFRAQoKysLPXv31+SlJubq927d2vGjBleix0AAKA2s2SU/tZxRTOTTZVuDwAA1E4VmmSxq+guXCqq+xZ3+Wq3KVLldW1SFl/sQsTbytpnxx4/5oWoqi9f/l56qjZ24XLixAl9//33js85OTnauXOnIiIi1LhxY40ZM0ZTpkxR8+bN1bx5c02ZMkUhISEaOHCgJCk8PFxDhw5VWlqaIiMjFRERoXHjxqlVq1aOrioBAAAAAACAi1WhSZbK6sKlortvcZcvdi3h8y1gAwAA48BJREFU7QSHL3Yh4m0l7TNfO/aqii9+Lz1VW+p5oe3bt6tr166Oz/ZE+6BBg7Ro0SI9+uijKigo0IgRI3TkyBF17NhRa9euVVhYmGOZ559/Xv7+/urfv78KCgrUvXt3LVq0SHXq1Kny+gAAAAAAAKBm8qvIlV3YhYudvQsXewLlwi5c7OxduJTWTz4AoPbo0qWLjDEu/xYtWiTp/BuT6enpys3N1W+//aaNGzcqMTHRaR1BQUGaPXu2Dh8+rFOnTmnVqlWKj4/3Qm0AAAAAAABQU7n9JgtduAAAAAAAAAAAAHiQZKELFwAAAAAAAAAAAA+SLPYuXEpi78IlPT29xDL2Llxmz57t7uYBAAAAAAAAAKgWLBmWKt2emVzys3l4R4WOyQIAAAAAAAAAAFBbkGQBAAAAAAAAAADwAEkWAAAAAAAAAAAAD5BkAQAAAAAAAAAA8ABJFgAAAAAAAAAAAA+QZAEAAAAAAAAAAPAASRYAAAAAAAAAAAAPkGQBAAAAAAAAAADwAEkWAAAAAAAAAAAAD5BkAQAAAAAAAAAA8ABJFgAAAAAAAAAAAA+QZAEAAAAAAAAAAPAASRYAAAAAAAAAAAAPkGQBAAAAgCLS09NlsVic/sXExDjmG2OUnp6uuLg4BQcHq0uXLvrqq6+8GDEAAAAAbyDJAgAAAADFaNmypXJzcx3/du3a5Zg3Y8YMzZw5U3PmzNG2bdsUExOj5ORkHT9+3IsRAwAAAKhqJFkAAAAAoBj+/v6KiYlx/GvYsKGk82+xzJo1SxMnTlS/fv2UmJioxYsX69SpU1q2bJmXowYAAABQlUiyAAAAAEAx9uzZo7i4ODVt2lR33XWX/vOf/0iScnJylJeXp5SUFEdZq9WqpKQkbdmyxVvhAgAAAPACf28HAAAAAADVTceOHfXaa6+pRYsW+umnn/T000+rc+fO+uqrr5SXlydJio6OdlomOjpa+/btK3W9hYWFKiwsdHzOz8+XJNlsNtlstnLHZy8b7Bdc7mWqK3sdakJdpJpVH1+vS9HvlP2zO9+16soX6+JLsQIA4A6SLAAAAABQRGpqquP/rVq1UqdOndSsWTMtXrxY1113nSTJYrE4LWOMcZlW1NSpU5WRkeEyfe3atQoJCXE7zoWJC91eprqqSXWRalZ9fLUuq1evLnZ6VlZWFUdSeXypLqdOnfJ2CAAAVAqSLAAAAABQhtDQULVq1Up79uzRbbfdJknKy8tTbGyso8yhQ4dc3m4pavz48Ro7dqzjc35+vuLj/x979x4eRX32f/yzJJslgSQSINlEYkCKJwKIYDl4IAiJ0gJFqqiohYKWykHTQFGklqBIMFbABkVtOSNgWwG1UsyiAvJEKgRRQEvxaURQYoQnJEBCsiTz+4PfblmSQHZJ9pB9v65rL9iZ78zc9+zsfDdzzyFRaWlpioqKqnc8drtdNptNY/aOUXl1uXvJ+JnwZuFanLy4SeQiNa18Aj2XkidKXN47vjepqakym80+iqphBGIujiv3AABoaiiyAAAAAMBFVFRU6Msvv9Qtt9yiDh06yGq1ymazqXv37pKkyspKbdmyRc8999wF52OxWGSxWGoMN5vNHh0oLa8uD8iD37VpSrlITSufQM2lru+Up983fxRIuQRKnAAAuIsiCwAAAACcZ8qUKRoyZIiuuOIKFRUVadasWSotLdWoUaNkMpmUnp6u2bNnq1OnTurUqZNmz56tiIgIjRw50tehAwAAAPAiiiyAnzPNvPB9vRuDMcPw+jIBAAD8yeHDh3Xffffp6NGjatu2rXr37q3t27crKSlJkjR16lSVl5dr/PjxKi4uVq9evZSbm6vIyEgfRw4AAADAmyiyAAAAAMB51qxZc8HxJpNJmZmZyszM9E5AAAAAAPxSM18HAAAAAAAAAAAAEIgosgAAAAAAAAAAAHiAIgsAAAAAAADgA5mZmTKZTC4vq9XqHG8YhjIzM5WQkKDw8HClpKRo3759PowYAHA+nskCAAAChmmmqcaw8GbhWt11taLnRKu8utwHUQEAAACe69y5szZt2uR8HxIS4vx/dna25s6dq6VLl+qqq67SrFmzlJqaqv379ysyMtIX4QIAzsOVLAAAAAAAAICPhIaGymq1Ol9t27aVdPYqlvnz52v69OkaPny4kpOTtWzZMpWVlWnVqlU+jhoA4MCVLAAAAAAAAICPHDhwQAkJCbJYLOrVq5dmz56tK6+8UgUFBSosLFRaWpqzrcViUb9+/ZSXl6dx48bVOr+KigpVVFQ435eWlkqS7Ha77HZ74ybz/zmW463lXarwZuG+DsEZgz/EEiiCdZ1d6vcq0L6f7vBVThRZAAAAAAAAAB/o1auXli9frquuukrff/+9Zs2apb59+2rfvn0qLCyUJMXFxblMExcXp4MHD9Y5z6ysLM2cObPG8NzcXEVERDRsAhdhs9m8ujxPre662tchOC1OXuzrEAJOsK2zDRs2NMh8AuX76Y6ysjKfLJciCwAAAAAAAOADgwYNcv6/S5cu6tOnjzp27Khly5apd+/ekiSTyfW5hIZh1Bh2rmnTpikjI8P5vrS0VImJiUpLS1NUVFQDZ1A7u90um82m1NRUmc1mryzzUkTPifZ1CApvFq7FyYs1Zu8YnjVZT8G6zkqeKLmk6QPt++kOx5V73kaRBQAAAAAAAPADLVq0UJcuXXTgwAENGzZMklRYWKj4+Hhnm6KiohpXt5zLYrHIYrHUGG42m71+QNUXy/SEPx2gL68u96t4AkGwrbOG+k4FyvfTHb7KhwffAwAAAAAAAH6goqJCX375peLj49WhQwdZrVaXW/pUVlZqy5Yt6tu3rw+jBACciytZAAAAAAAAAB+YMmWKhgwZoiuuuEJFRUWaNWuWSktLNWrUKJlMJqWnp2v27Nnq1KmTOnXqpNmzZysiIkIjR470degAgP+PIgsAAAAAAADgA4cPH9Z9992no0ePqm3bturdu7e2b9+upKQkSdLUqVNVXl6u8ePHq7i4WL169VJubq4iIyN9HDkAwIEiCwAAAAAAAOADa9asueB4k8mkzMxMZWZmeicgAIDbeCYLACDgZGZmymQyubysVqtzvGEYyszMVEJCgsLDw5WSkqJ9+/b5MGIAAAAAAAA0RRRZAAABqXPnzjpy5IjztWfPHue47OxszZ07VwsWLNCOHTtktVqVmpqqEydO+DBiAAAAAAAANDUNfruwzMxMzZw502VYXFycCgsLJZ09u3jmzJl67bXXnPeSfOmll9S5c+eGDgUA0ISFhoa6XL3iYBiG5s+fr+nTp2v48OGSpGXLlikuLk6rVq3SuHHjvB0qAD8RPSda5dXlXl2mMcPw6vIAAAAAAN7VKM9k6dy5szZt2uR8HxIS4vy/4+zipUuX6qqrrtKsWbOUmpqq/fv389AuAEC9HThwQAkJCbJYLOrVq5dmz56tK6+8UgUFBSosLFRaWpqzrcViUb9+/ZSXl0eRBQAAIEiYZppc3oc3C9fqrqsbtehOcR0AgODTKEUWzi4GADSmXr16afny5brqqqv0/fffa9asWerbt6/27dvnvHIyLi7OZZq4uDgdPHjwgvOtqKhQRUWF831paakkyW63y2631zs+R1t3pvEHgRB3eLPwOofVNs6fEbf3+DLmS/k+efM76c/fewAAAADwZ41SZGnos4sb6qCXuwLhYFNdfHXgIxAPvPiaP64zf97mA/l76algyrW+Bg0a5Px/ly5d1KdPH3Xs2FHLli1T7969JUkmk+uZi4Zh1Bh2vqysrBq3vJSk3NxcRUREuB2nzWZzexp/4M9xr+66us5xi5MXezGShkPc3uOLmDds2HDJ8/DGd7KsrKzRlwEAAAAATVGDF1ka4+zihj7o5S5/PthUlwsdhPKGQDzw4mv+tM4a4oBQYwvE76WnOPB1cS1atFCXLl104MABDRs2TJJUWFio+Ph4Z5uioqIa/c/5pk2bpoyMDOf70tJSJSYmKi0tTVFRUfWOx263y2azKTU1VWaz2b1kfCgQ4o6eE11jWHizcC1OXqwxe8d4/Xkbl4K4vceXMZc8UeLxtN78TjpOYgIAAAAAuKfBiyyNcXZxQx30clcgHGyqS20HobwhEA+8+Jo/rrNLOSDU2AL5e+kpDnxdXEVFhb788kvdcsst6tChg6xWq2w2m7p37y5Jqqys1JYtW/Tcc89dcD4Wi0UWi6XGcLPZ7NH25ul0vubPcV9oP1leXe43+1F3ELf3+CLmhvgueeM76a/feQAAAADwd41yu7BzNcTZxQ190Mtd/nywqS6+PugRiAdefM2f1lkgbO+B+L30VLDk6Y4pU6ZoyJAhuuKKK1RUVKRZs2aptLRUo0aNkslkUnp6umbPnq1OnTqpU6dOmj17tiIiIjRy5Ehfhw4AAAAAAIAmpFljL8BxdnF8fLzL2cUOjrOL+/bt29ihAACaiMOHD+u+++7T1VdfreHDhyssLEzbt29XUlKSJGnq1KlKT0/X+PHj1bNnT3377bfKzc1VZGSkjyMHAAAAAABAU9LgV7JwdjEAoLGtWbPmguNNJpMyMzOVmZnpnYAAAAAAAAAQlBq8yOI4u/jo0aNq27atevfuXePs4vLyco0fP17FxcXq1asXZxcDAAAAAAAAAICA0+BFFs4uBgAAAAAAAACg4Zlmmi5p+vBm4VrddbWi50TX+/nQxgzjkpbZ1DX6M1kAAAAAAAAAAACaIoosAAAAAHCerKws3XjjjYqMjFRsbKyGDRum/fv3u7QZPXq0TCaTy6t3794+ihgAAACALzT47cIAAAAAINBt2bJFEyZM0I033qgzZ85o+vTpSktL0xdffKEWLVo4291xxx1asmSJ831YWJgvwgUAoMm41FshAYC3UWQBAAAAgPNs3LjR5f2SJUsUGxur/Px83Xrrrc7hFotFVqvV2+EBAAAA8BMUWQAAAADgIkpKSiRJMTExLsM3b96s2NhYXXbZZerXr5+effZZxcbG1jmfiooKVVRUON+XlpZKkux2u+x2e73jcbQNbxZe72n8lSOHppCL1LTyaUq5SN7Jx53vcUMsx1vLawiBFCsAAO6gyAIAAAAAF2AYhjIyMnTzzTcrOTnZOXzQoEG6++67lZSUpIKCAj311FO67bbblJ+fL4vFUuu8srKyNHPmzBrDc3NzFRER4XZsi5MXuz2Nv2pKuUhNK5+mlIvUuPls2LCh0eZdG5vN5tXlXYqysjJfhwAAQKOgyAIAAAAAFzBx4kR9/vnn2rZtm8vwe+65x/n/5ORk9ezZU0lJSXr33Xc1fPjwWuc1bdo0ZWRkON+XlpYqMTFRaWlpioqKqndMdrtdNptNY/aOUXl1uZsZ+ZfwZuFanLy4SeQiNa18mlIuknfyKXmipFHmez7HPiA1NVVms9kry7xUjiv3AABoaiiyAAAAAEAdJk2apLfffltbt25Vu3btLtg2Pj5eSUlJOnDgQJ1tLBZLrVe5mM1mjw6UlleXN4mD31LTykVqWvk0pVykxs3H2wUPT/cdvhAocQIA4C6KLAAAAABwHsMwNGnSJK1bt06bN29Whw4dLjrNsWPHdOjQIcXHx3shQgAAAAD+oJmvAwAAAAAAfzNhwgStXLlSq1atUmRkpAoLC1VYWKjy8rNnv588eVJTpkzRxx9/rK+//lqbN2/WkCFD1KZNG915550+jh4AAACAt3AlCwAAAACcZ+HChZKklJQUl+FLlizR6NGjFRISoj179mj58uU6fvy44uPj1b9/f73xxhuKjIz0QcQAAAAAfIEiCwAAAACcxzCMC44PDw/Xe++956VoAAAAAPgriixeYJpp8nUIAAAAAAAAAACggfFMFgAAAAAAAAAAAA9QZAEAAAAAAAAAAPAARRYAAAAAAAAAAAAPUGQBAAAAAAAAAADwAEUWAAAAAAAAAAAAD1BkAQAAAAAAAAAA8ABFFgAAAAAAAAAAAA9QZAEAAAAAAAAAAPAARRYAAAAAAAAAAAAPUGQBAAAAAAAAAADwQKivAwAAAAAAAGgKTDNNXllOeLNwre66WtFzolX2VJlXlgkAAGrHlSwAAAAAAAAAAAAeoMgCAAAAAAAAAADgAYosAAAAAAAAAAAAHqDIAgAAAAAAAAAA4AGKLAAAAAAAAAAAAB4I9XUAAPyPaabJ68s0ZhheXyYAAAAAAAAAXAquZAEAAAAAAAAAAPAAV7IAAACP+OKqNwAAAAAAAH9CkQUAAAAAAAAAANSKRwtcGLcLAwAAAAAAAAAA8ABXsgAAAACN5FLO+ApvFq7VXVcrek60yqvL6z1dIJ3xBQAAAACBjitZAAAAAAAAAAAAPECRBQAAAAAAAAAAwAPcLgwAAAAAACBA8TBiAAB8iyILAAAAAAAAgBo8LeJ5+mw5AAhEPi2yvPzyy3r++ed15MgRde7cWfPnz9ctt9zS6MutbwdBhwAAgc9XfQ0AIHjQ1wAAGht9DQD4L589k+WNN95Qenq6pk+frk8//VS33HKLBg0apG+++cZXIQEAmhj6GgBAY6OvAQA0NvoaAPBvPiuyzJ07V2PHjtVDDz2ka6+9VvPnz1diYqIWLlzoq5AAAE0MfQ0AoLHR1wAAGht9DQD4N5/cLqyyslL5+fl64oknXIanpaUpLy+vRvuKigpVVFQ435eUlEiS/u///k92u93t5TevbF6/ds2aq6ysTM0rm8uo5qFu9cE6cx/r7Kxjx47Vq53dbldZWZmOHTsms9l8SctsN7fdJU3vrsMZhz2a7sSJE5Ikwwje7cMT7vY1UsP1N47tNO7puIC63WR4s3C9dN1L9Y67uerXnza2QN2PErf3BGLMkudx17dPPRd9jWf8oa8JtO26NoH6Ha1LU8qnKeUiNa18fJ0LfY33+LKvkep/DK3GdE3o++YtrDP3sc48EyjrLaD6GsMHvv32W0OS8T//8z8uw5999lnjqquuqtF+xowZhiRevHjxCurXoUOHvLWbbhLc7WsMg/6GFy9evOhr3ENfw4sXL17uv+hr3ENfw4sXL17uv7zd1/j0wfcmk+sD6A3DqDFMkqZNm6aMjAzn++rqav3f//2fWrduXWv7hlJaWqrExEQdOnRIUVFRjbacpoR15j7WmXuCcX0ZhqETJ04oISHB16EEpPr2NVLD9TeBup0St3cRt/cEYsySd+Omr7k09DWXpinlIjWtfJpSLlLTyicQc6GvuTS+6GsuRSBuo77GOnMf68wzTXm9+aqv8UmRpU2bNgoJCVFhYaHL8KKiIsXFxdVob7FYZLFYXIZddtlljRmii6ioqCa3wTU21pn7WGfuCbb1FR0d7esQAo67fY3U8P1NoG6nxO1dxO09gRiz5L246WvcR1/TsJpSLlLTyqcp5SI1rXwCLRf6Gvf5Q19zKQJtG/UHrDP3sc4801TXmy/6Gp88+D4sLEw9evSQzWZzGW6z2dS3b19fhAQAaGLoawAAjY2+BgDQ2OhrAMD/+ex2YRkZGXrwwQfVs2dP9enTR6+99pq++eYb/frXv/ZVSACAJoa+BgDQ2OhrAACNjb4GAPybz4os99xzj44dO6ann35aR44cUXJysjZs2KCkpCRfhVSDxWLRjBkzalxiibqxztzHOnMP6wvu8FVfE6jbKXF7F3F7TyDGLAVu3MGGvubSNaVcpKaVT1PKRWpa+TSlXHBxgXAM7Xxso+5jnbmPdeYZ1lvDMxmGYfg6CAAAAAAAAAAAgEDjk2eyAAAAAAAAAAAABDqKLAAAAAAAAAAAAB6gyAIAAAAAAAAAAOABiiwAAAAAAAAAAAAeoMgiaevWrRoyZIgSEhJkMpm0fv16l/GjR4+WyWRyefXu3ds3wfqBrKws3XjjjYqMjFRsbKyGDRum/fv3u7QxDEOZmZlKSEhQeHi4UlJStG/fPh9F7Hv1WWdsZ/+1cOFCde3aVVFRUYqKilKfPn30j3/8wzme7Qu+cLG+oj7bZUVFhSZNmqQ2bdqoRYsWGjp0qA4fPuzTuOuz7/F23A3Vz/hj3P64vhtin+uLbfticfvjuq5NVlaWTCaT0tPTncP8dZ3Df7z88svq0KGDmjdvrh49euijjz7ydUg1BOo+sS6ZmZk1YrVarc7xgfS9bd++fY1cTCaTJkyYIMm/Pxdv/R4rLi7Wgw8+qOjoaEVHR+vBBx/U8ePHvZqP3W7X448/ri5duqhFixZKSEjQL37xC3333Xcu80hJSanxed17770+yQfB6dtvv9UDDzyg1q1bKyIiQtdff73y8/Od4znW4epi+2COd9SuIfquYHPmzBn97ne/U4cOHRQeHq4rr7xSTz/9tKqrq51t2N4aDkUWSadOnVK3bt20YMGCOtvccccdOnLkiPO1YcMGL0boX7Zs2aIJEyZo+/btstlsOnPmjNLS0nTq1Clnm+zsbM2dO1cLFizQjh07ZLValZqaqhMnTvgwct+pzzqT2M4c2rVrpzlz5mjnzp3auXOnbrvtNv3sZz9z7ujZvuALF+sr6rNdpqena926dVqzZo22bdumkydPavDgwaqqqvJZ3NLF9z3ejruh+hl/jFvyv/XdEPtcX2zbF4tb8r91fb4dO3botddeU9euXV2G++s6h3944403lJ6erunTp+vTTz/VLbfcokGDBumbb77xdWguAnWfeCGdO3d2iXXPnj3OcYH0vd2xY4dLHjabTZJ09913O9v46+fird9jI0eO1O7du7Vx40Zt3LhRu3fv1oMPPujVfMrKyrRr1y499dRT2rVrl9auXat///vfGjp0aI22Dz/8sMvn9eqrr7qM91Y+CD7FxcW66aabZDab9Y9//ENffPGFXnjhBV122WUu7TjW8V8X2wdzvKN2DdF3BZvnnntOr7zyihYsWKAvv/xS2dnZev7555WTk+Nsw/bWgAy4kGSsW7fOZdioUaOMn/3sZz6JJxAUFRUZkowtW7YYhmEY1dXVhtVqNebMmeNsc/r0aSM6Otp45ZVXfBWmXzl/nRkG29nFtGrVyvjzn//M9gW/cH5fUZ/t8vjx44bZbDbWrFnjbPPtt98azZo1MzZu3OiTuA3j4vsef4jbk37GH+M2jMBY34bh3j7XX2I+N27D8P91feLECaNTp06GzWYz+vXrZzz22GOGYQTO9g3f+fGPf2z8+te/dhl2zTXXGE888YSPIqqfQN4nGoZhzJgxw+jWrVut4wL9e/vYY48ZHTt2NKqrqw3DCJzPpbF+j33xxReGJGP79u3ONh9//LEhyfjXv/7ltXxq88knnxiSjIMHDzqHnduH1MZX+SA4PP7448bNN998wTYc67iwc/fBHO+oP3f7rmD005/+1BgzZozLsOHDhxsPPPCAYRgcv21oXMlST5s3b1ZsbKyuuuoqPfzwwyoqKvJ1SH6jpKREkhQTEyNJKigoUGFhodLS0pxtLBaL+vXrp7y8PJ/E6G/OX2cObGc1VVVVac2aNTp16pT69OnD9gW/VJ/tMj8/X3a73aVNQkKCkpOTfb7tXmjf4w9xe9LP+GPcDv68vj3Z5/o65tridvDndT1hwgT99Kc/1cCBA12GB8o6h29UVlYqPz/f5bOXpLS0NL//7ANxn3i+AwcOKCEhQR06dNC9996r//znP5IC+3tbWVmplStXasyYMTKZTM7hgfS5ODTU5/Dxxx8rOjpavXr1crbp3bu3oqOjff49KykpkclkqnGVwOuvv642bdqoc+fOmjJlissZyP6cDwLf22+/rZ49e+ruu+9WbGysunfvrj/96U812nGso3bn74M53lE/nvRdwejmm2/W+++/r3//+9+SpM8++0zbtm3TT37yE0kcv21oob4OIBAMGjRId999t5KSklRQUKCnnnpKt912m/Lz82WxWHwdnk8ZhqGMjAzdfPPNSk5OliQVFhZKkuLi4lzaxsXF6eDBg16P0d/Uts4ktrPz7dmzR3369NHp06fVsmVLrVu3Ttddd51zR8/2BX9Sn/1eYWGhwsLC1KpVqxptHNP7wsX2Pb6O29N+xh/jlvx3fV/KPteX67quuCX/XdeStGbNGu3atUs7duyoMS4Qtm/4ztGjR1VVVVXr9uHPn32g7RNr06tXLy1fvlxXXXWVvv/+e82aNUt9+/bVvn37Avp7u379eh0/flyjR492Dgukz+VcDfU5FBYWKjY2tsb8Y2NjfZrf6dOn9cQTT2jkyJGKiopyDr///vvVoUMHWa1W7d27V9OmTdNnn33mvJWOv+aDpuE///mPFi5cqIyMDD355JP65JNP9Oijj8pisegXv/iFJI51XMj5+2COp9WPJ31XMHr88cdVUlKia665RiEhIaqqqtKzzz6r++67TxLbW0OjyFIP99xzj/P/ycnJ6tmzp5KSkvTuu+9q+PDhPozM9yZOnKjPP/9c27ZtqzHu3GqydPaPq/OHBaO61hnbmaurr75au3fv1vHjx/Xmm29q1KhR2rJli3M82xf8kSfbpa+3XU/3Pd6Ku6H7GV/H7a/ruzH2ud5Y13XFfd111/ntuj506JAee+wx5ebmqnnz5nW289d1Dv8QaL+DAm2fWJtBgwY5/9+lSxf16dNHHTt21LJly5wP1g3E7+2iRYs0aNAgJSQkOIcF0udSm4b4HGpr78v87Ha77r33XlVXV+vll192Gffwww87/5+cnKxOnTqpZ8+e2rVrl2644QZJ/pcPmo7q6mr17NlTs2fPliR1795d+/bt08KFC51FFo511K22fbAUeP28tzVk39WUvfHGG1q5cqVWrVqlzp07a/fu3UpPT1dCQoJGjRrlbMf21jC4XZgH4uPjlZSUpAMHDvg6FJ+aNGmS3n77bX344Ydq166dc7jVapWkGmfFFBUV1aiOBpu61lltgn07CwsL049+9CP17NlTWVlZ6tatm1588UW2L/il+myXVqtVlZWVKi4urrONPzh/3+PLuC+ln/HHuGvjL+v7Uva5vlzXdcVdG39Z1/n5+SoqKlKPHj0UGhqq0NBQbdmyRX/84x8VGhrqXLa/rnP4Vps2bRQSEhJQv4MCcZ9YHy1atFCXLl104MABv99X1uXgwYPatGmTHnrooQu2C5TPpaE+B6vVqu+//77G/H/44Qef5Ge32zVixAgVFBTIZrO5XMVSmxtuuEFms9nl8/KnfNC0xMfHO68idrj22mv1zTffXHCaYD7W4VDbPpjjHRfnad8VjH7729/qiSee0L333qsuXbrowQcf1G9+8xtlZWVJYntraBRZPHDs2DEdOnRI8fHxvg7FJwzD0MSJE7V27Vp98MEH6tChg8t4x6XKjsuTpbP3S9yyZYv69u3r7XD9wsXWWW2CfTs7n2EYqqioYPuCX6rPdtmjRw+ZzWaXNkeOHNHevXv9ats9f9/ji7gbop/xx7hr4w/ruzbu7HP9JeZz466Nv6zrAQMGaM+ePdq9e7fz1bNnT91///3avXu3rrzyyoBa5/CusLAw9ejRw+WzlySbzeZ3n31T2ifWpqKiQl9++aXi4+MDbl/psGTJEsXGxuqnP/3pBdsFyufSUJ9Dnz59VFJSok8++cTZ5p///KdKSkq8np+jwHLgwAFt2rRJrVu3vug0+/btk91ud35e/pQPmp6bbrpJ+/fvdxn273//W0lJSXVOw7GOs2rbB3O84+I87buCUVlZmZo1cz30HxISourqaklsbw3OgHHixAnj008/NT799FNDkjF37lzj008/NQ4ePGicOHHCmDx5spGXl2cUFBQYH374odGnTx/j8ssvN0pLS30duk888sgjRnR0tLF582bjyJEjzldZWZmzzZw5c4zo6Ghj7dq1xp49e4z77rvPiI+PZ53Vsc7YzlxNmzbN2Lp1q1FQUGB8/vnnxpNPPmk0a9bMyM3NNQyD7Qu+caG+wjDqt13++te/Ntq1a2ds2rTJ2LVrl3HbbbcZ3bp1M86cOeOTuOu77/F23A3Vz/hb3P66vhtin+uLbftCcfvruq5Lv379jMcee8z53l/XOfzDmjVrDLPZbCxatMj44osvjPT0dKNFixbG119/7evQXATqPrEukydPNjZv3mz85z//MbZv324MHjzYiIyMdK73QPveVlVVGVdccYXx+OOPuwz398/FW7/H7rjjDqNr167Gxx9/bHz88cdGly5djMGDB3s1H7vdbgwdOtRo166dsXv3bpfvUUVFhWEYhvHVV18ZM2fONHbs2GEUFBQY7777rnHNNdcY3bt390k+CD6ffPKJERoaajz77LPGgQMHjNdff92IiIgwVq5caRgGxzrqUtc+2DA43nEhl9p3BZtRo0YZl19+ufH3v//dKCgoMNauXWu0adPGmDp1qrMN21vDochiGMaHH35oSKrxGjVqlFFWVmakpaUZbdu2Ncxms3HFFVcYo0aNMr755htfh+0zta0rScaSJUucbaqrq40ZM2YYVqvVsFgsxq233mrs2bPHd0H72MXWGduZqzFjxhhJSUlGWFiY0bZtW2PAgAHOg32GwfYF37hQX2EY9dsuy8vLjYkTJxoxMTFGeHi4MXjw4Eb/njdEH+ftuBuqn/G3uP11fTfEPtcX2/aF4vbXdV2X84ss/rrO4T9eeukl5/Z/ww03GFu2bPF1SDUE6j6xLvfcc48RHx9vmM1mIyEhwRg+fLixb98+5/hA+96+9957hiRj//79LsP9/XPx1u+xY8eOGffff78RGRlpREZGGvfff79RXFzs1XwKCgrq/B59+OGHhmEYxjfffGPceuutRkxMjBEWFmZ07NjRePTRR41jx475JB8Ep3feecdITk42LBaLcc011xivvfaacxzHOmpX1z7YMDjecSGX2ncFm9LSUuOxxx4zrrjiCqN58+bGlVdeaUyfPt1ZqDcMtreGZDIMw7ikS2EAAAAAAAAAAACCEM9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AAAAAAAPAARRYAAAAAAAAAAAAPUGQBAAAAAAAAAADwAEUWAAAAAAAAAAAAD1BkAQAAAAAAAAAA8ABFFgAAAAAAAAAAAA9QZAEAAAHt9OnTKi0t9XUYAAAAAAAgCFFkAQAAAWXr1q26//77lZSUpPDwcIWHh+uuu+7ydVgAAAAAACAIBV2RZenSpTKZTBd8tW/f3tdhAmhAKSkpMplMuvLKK2UYRo3xW7dudX7/ly5d6hzO/gKBrKluv3PnzlVKSoq+++47zZ07Vx999JF27Nih5cuX+zo0BIi3335boaGh+uGHHzyafu3atbrvvvv0ox/9SOHh4Wrfvr3uv/9+HThwoIEjBeBN2dnZMplMevvtt2uMKywsVFhYmIYNG+b9wAAATY7jb7WdO3fWGNe+fXsNHjzYrWkA+F6orwPwlSVLluiaa66pMXzKlCk6fPiwDyIC0JgiIyNVUFCgDz74QAMGDHAZt3jxYkVFRdV5uyH2FwhkTWn73blzp6ZOnarRo0frz3/+s5o1C7pzRdAA3nzzTd16661q27atR9M/99xzslqtmj59uq688kodOnRIs2fP1g033KDt27erc+fODRwxAG946KGHlJmZqZycHA0dOtRl3MKFC2W32zVp0iQfRQcAAAB/FrRFluTkZPXs2bPG8MsuuyzgDjoBuLgrrrhCkZGRWrx4sUuR5cSJE/rrX/+q+++/X3/6059qnZb9BQJZU9p+X3zxRV122WVasGABBRZ4xG636+2339asWbM8nsc777yj2NhYl2G33Xab2rdvr3nz5unPf/7zpYYJwAdiYmJ0//33689//rO+/PJLXXvttZKkyspKvfrqq+rcuXONE3UAAAAAKQhvF+YJk8mkiRMn6tVXX9VVV10li8Wi6667TmvWrKnRdu/evfrZz36mVq1aqXnz5rr++uu1bNkylzaZmZkymUw1pm3fvr1Gjx7tfF/XpYBHjx6VyWRSZmamy/Bt27ZpwIABioyMVEREhPr27at33323xnK+/fZb/epXv1JiYqLCwsKUkJCgu+66S99//702b9580dvLOJbryOPo0aP1XJP/dbHb2Jybm2M5n376qYYPH66oqChFR0frgQceqHGrj/PXoSStWLGi3rfFcVyWuW7dOnXt2lXNmzfXlVdeqT/+8Y8u7U6fPq3Jkyfr+uuvV3R0tGJiYtSnTx+99dZbNeZZXV2tnJwcXX/99QoPD9dll12m3r17O29F0L59+3rfzufAgQO66667lJCQoJCQEJd2Drt371arVq30q1/96oLrprS0VD169FD37t1VUlLiHF5ZWalZs2bpmmuukcViUdu2bfXLX/6y1nVd2yWsEydOrLF917a9PvPMMzKZTEpJSXEOc2x/mzdvdmk7cODAWufhrjFjxmjt2rU6fvy4c5jje3zvvfde0rwdXnrpJd16662KjY1VixYt1KVLF2VnZ8tutzfI/IHGdPr0aU2bNk0dOnRQWFiYLr/8ck2YMMHlO1PffdbXX38tk8mk7OxsPfvss7riiivUvHlz9ezZU++//36NZR84cEAjR45UbGysLBaLrr32Wr300ksubT777DNde+21mj59ujp27KjmzZurY8eOmjFjRq3fsbr6mnP3O9LZ28CMGzdO7dq1U1hYmDp06KCZM2fqzJkzzjaOfP7whz/UWE5ycvIl7cvqk3tdLtbHSP/9zCZMmFBj+v79+8tkMtXYn3/zzTd64IEHXGJ64YUXVF1dXWMejn76/Ne5fU59fjPU1ofXl+O2kBf7rN9//32VlJTozjvvlCSX3z2ffPKJS9uCggJnX/u3v/3NOfz8AoskJSQkqF27djp06JBH8QPwD44rVXJycpzD3njjDX3//fcuV7Fc6G+Zr7/+2tmuvn+fSXXvx869lW1t6tq/7ty5s8b0O3fu1L333qv27ds7b3d433336eDBgy7T1vZ3aF1/g/bu3dvlZA53+sDz+4+WLVvqhhtu0KpVq1ymHT16dI2/5V555RU1a9ZM8+fPrzG/cxUXF6tt27a1xgQAgc7d/frF+q3zOfbp5/4WdmjZsqXLb/cffvhB48eP13XXXaeWLVsqNjZWt912mz766COX6er6u+r8v6kk6YknnpDJZNLJkyedw9w9vuR4WSwWdezYUb///e9VVVVVY92cux4++eQTXXbZZbr77rudfxM29vEqBL6gvZLFXW+//bY+/PBDPf3002rRooVefvll3XfffQoNDXU+bHf//v3q27evYmNj9cc//lGtW7fWypUrNXr0aH3//feaOnVqo8W3ZcsWpaamqmvXrlq0aJEsFotefvllDRkyRKtXr9Y999wj6WyB5cYbb5TdbteTTz6prl276tixY3rvvfdUXFysG264QR9//LFzvs8884x27dqldevWOYe1a9euweI+/zY2JSUluuOOO2pte+edd2rEiBH69a9/rX379umpp57SF198oX/+858ym821TlNaWqqpU6cqJCSk3jHt3r1b6enpyszMlNVq1euvv67HHntMlZWVmjJliiSpoqJC//d//6cpU6bo8ssvV2VlpTZt2qThw4dryZIl+sUvfuGc3+jRo7Vy5UqNHTtWTz/9tMLCwrRr1y7nDnzdunWqqKiQJO3atUsTJkzQSy+9pBtuuEGSZLFYnPMaMmSIjh8/rjlz5uiqq65Ss2bN9MILL7h0eNdff73effddpaWlKSoqqtYDgmVlZfrpT3+qU6dO6aOPPlJ0dLSkswfrfvazn+mjjz7S1KlT1bdvXx08eFAzZsxQSkqKdu7cqfDw8Hqvy7ocPHhQWVlZ9fpc/vKXvzTYH0T33nuvfvOb32j16tV65JFHJEmLFi3SXXfdpaioqAZZxv/+7/9q5MiRzoPUn332mZ599ln961//0uLFixtkGUBjMAxDw4YN0/vvv69p06bplltu0eeff64ZM2bo448/1scffyyLxeLWPkuSFixYoKSkJM2fP1/V1dXKzs7WoEGDtGXLFvXp00eS9MUXX6hv37664oor9MILL8hqteq9997To48+qqNHj2rGjBmSzu679uzZo88++0xPP/20OnfurA8++ECzZs3S3r179eabb9aa29q1axUfHy9JGj9+vMu4wsJC/fjHP1azZs30+9//Xh07dtTHH3+sWbNm6euvv9aSJUsaZP3WtS+rb+51uVgf4xATE6Ply5crKyvLub/bt2+f/ud//qfG/u+HH35Q3759VVlZqWeeeUbt27fX3//+d02ZMkX/+7//q5dffrnWWM79/eAoYnjTlVdeqddff91l2Pm5vfnmm+rTp48SEhJchsfExGjBggUuz/Z5+eWX1apVKx07duyiy/7Pf/6jgwcP8rwGIMB17dpVt956q3N/GR0drZycHLVq1UoPPvhgjfa13ZLT0d/U9++zc3Xv3t25jz1y5IiGDx/eoPl9/fXXuvrqq3XvvfcqJiZGR44c0cKFC3XjjTfqiy++UJs2bRp0eQ4X+z3v6D+OHTumF154QQ888IA6duyoXr161dr+1Vdf1fjx4zV37lylp6dfcNnTp09XcXGxp6EDgF9zd79+oX7rUv3f//2fJGnGjBmyWq06efKk1q1bp5SUFL3//vs1CigN5WLHlxx/q5aXl+uvf/2rnnnmGbVs2bLOY7SffPKJ0tLSlJqaqtWrVys0tO5D5w15vAqBjyJLPR09elQ7duxQXFycJOknP/mJkpOTNW3aNGeRJTMzU5WVlfrwww+VmJjobHf8+HHNnDlT48aNU3R0tCIiIiSdvU1RZGRkg8T3xBNPqFWrVtq8ebNatmwpSRo8eLCuv/56TZkyRSNGjJDJZNLvf/97HT161Hk2sMOIESOc/+/du7fz/23btpXFYnEZ1pDOv43Nhc5wHT58uLKzsyVJaWlpiouL0/3336+//OUvuv/++2udZsaMGQoJCdGwYcPq/XCw7777Tp9++qm6desmSRo0aJCKior0zDPPaPz48YqIiFB0dLTLgbeqqioNGDBAxcXFmj9/vrPI8tFHH2nFihWaPn26y61Jzi0kde/e3fn/06dPS5Kuu+66Guv86NGj2r9/v5566imXswUc2+S5+vbtq/Xr12vw4MGKjo7WU0895RxXWVmp4cOH69ChQ9q2bZvLPen/8pe/aOPGjXrzzTdd/qjr1q2bbrzxRi1dutRZnLgU6enpuuaaa5zbal1OnTqlyZMna8KECTWuJvJEZGSk7rrrLi1evFiPPPKIs0j33HPPXfK8HebOnev8f3V1tW655Ra1bt1av/zlL/XCCy+oVatWDbYsoCHl5ubqvffeU3Z2tn77299KklJTU5WYmKh77rlHy5cv18MPP1zvfZZDVVWVbDabmjdvLkm6/fbb1b59e/3+97+XzWaTJGVkZCgyMlLbtm1zHhRPTU1VRUWF5syZo0cffVStWrVyFnlXrFihn/3sZ852ZrNZzzzzjPLy8tS3b1/nsisrKyVJN954o/MEgfMPumdmZqq4uFj79u3TFVdcIUkaMGCAwsPDNWXKFP32t7/Vdddd5+lqlXThfVl9c69NffoYhz59+qigoEBLly7Vo48+KulsAezOO+/UP//5T5e2c+fO1bfffqt//vOf+vGPfyzp7OdWVVWlV155Renp6brqqquc7SsrKxUSEuKyDZxfbPOG8PDwC/5eqaqq0vr16zVt2rQa4x566CG9+OKLeuGFF9S2bVuVl5dr8eLFeuihh5y/Pepy5swZjR07Vi1bttRvfvObS84DgG9NmjRJd999t5YsWaJevXppx44dmjJlivNvuHPVdUtOqf5/nzlUVlYqJibGuR+70JnFnrrrrrucf7tKZ/eLgwcPVlxcnFatWuXsHxpSfX7Pn7vvbteuna6//nrt2rWr1iLLq6++qkceeaReBZZPP/1Ur776qiZOnNggf0sAgL9xd79+oX7rUl199dUuJ2NVVVXp9ttv19dff60//vGPjVZkudjxpXP/Vu3fv79Wr16t/Pz8Wtvu2LGj3gWWhj5ehcDH7cLqacCAAS4Hs0NCQnTPPffoq6++ct7T3vFAbUeBxWH06NEqKytznqHjOEA1Z84cnThxQmfOnHG5Jcn5qqqqnG3OnDnjclmbdPaL/c9//lN33XWXy04lJCREDz74oA4fPqz9+/dLkv7xj3+of//+LgWWS+WIzzCMBptnbc4vpIwYMUKhoaH68MMPa22/d+9eLViwQC+88MJFD+afq3Pnzs4Ci8PIkSNVWlqqXbt2OYf99a9/1U033aSWLVsqNDRUZrNZixYt0pdffuls849//EOSar1Fi7tatWqlmJgYrV+/Xvv27VNlZeUF1/vAgQOVkZGh3//+984dflVVle6//3699957eu2112pclfT3v/9dl112mYYMGeKyzV1//fWyWq01KvSGYbi0q892sHHjRr311lt66aWXLvpMhaefflp2u11PP/30RdZO/Y0ZM0Y7d+7Unj17tGjRInXs2FG33nprg83/008/1dChQ9W6dWuFhITIbDbrF7/4haqqqvTvf/+7wZYDNLQPPvhAkmrcrunuu+9WixYtar3FV30MHz7cWWCRzhY7hwwZoq1bt6qqqkqnT5/W+++/rzvvvFMREREu+5Of/OQnOn36tLZv3y5JCgsLU3R0tLPA4uCI2ZGDQ3l5uSS5LP98f//739W/f38lJCS4LHvQoEGSzp6JfK7q6uoa+72LqWtf5k7utXG3j5k4caJeeuklGYahkpISrVixotZpP/jgA1133XXOAovD6NGjZRhGrev5Quv4XN76zVCbLVu26OjRo7WeGX7jjTeqW7dueu211yRJr7/+ulq1alXn1bUOhmFo7Nix+uijj7R8+fIavwEBBJ5hw4YpMTFRCxYs0Pz58xUSEuL2b3l3/j5zcGdfWpuL/c0oSSdPntTjjz+uH/3oRwoNDVVoaKhatmypU6dOufwN05Dq83veEXNRUZEWLlwos9msW265pUa71157TY888ojuuuuuixZYDMPQ+PHjlZqa6pOrKwHAG7y1X6/v30CvvPKKbrjhBjVv3tx5nOz9999vtD6mPseXHP3jiRMntGjRIh0/frzWZ6zt3LlTaWlpatmypVatWnXBAovUOMerENgostST1Wqtc5jjNhLHjh2r9TI7xy0pHO1SU1P12GOPac6cOYqKipLZbJbZbK5xz0SH3r17O9uYzeYasRQXF8swjHot+4cffmjQ231JZ9eD2WxWWFiY2rdvrylTpjjPbm7o5ZwrNDRUrVu3rvM2HhMmTNAtt9xS66X47izn3GGOZa1du1YjRozQ5ZdfrpUrV+rjjz/Wjh07NGbMGJfcf/jhB4WEhNQ6T3eFhITor3/9q+x2u5KTk2WxWGQ2m+u8bUthYaFeffVV3XTTTcrIyNB3332nv/zlL86DZ88880yNe+t///33On78uMLCwly2ObPZrMLCwhpXGm3YsKFGu7rikc7eZu3RRx/V6NGjnbcJqsv+/fs1b948ZWdnO29n1hBuvfVWderUSa+++qpWrFihMWPG1PqMJE988803uuWWW/Ttt9/qxRdf1EcffaQdO3Y4n63gOOAL+KNjx44pNDTU5eo26ew9b61Wa71umVSbuvaplZWVOnnypI4dO6YzZ84oJyenxv7kJz/5iaT/XuXYsmXLWud3fl/ncPToUTVr1uyCV5B9//33euedd2osu3Pnzi7Ldnj88cdrtN23b1+d87/Qvsyd3Gvjbh/zi1/8Qt9//71yc3O1ZMmSOovM9f0943D06NF632LGW78ZavO3v/1NPXr0qPMZbZMmTdIrr7yiM2fO6KWXXtL48eMv2D8YhqGHHnpIK1eu1NKlS2sU/wAEptDQUD3yyCP63//9X/3lL3/RkCFD6vVsx3O58/eZgzv70to49q+OV21X9o0cOVILFizQQw89pPfee0+ffPKJduzY4byCr6HV9/e8I+a4uDgtX75cOTk5Sk5Odmnz3Xff6de//rX69eun9evXu5z8VpslS5Zo165dLs/XAYCmxlv79XvuuafG3yunTp1yaTN37lw98sgj6tWrl958801t375dO3bs0B133NEofUx9jy8NHDhQZrNZUVFReuihhzR27FiNHTu2Rrv7779fXbt21ZEjR/TKK69ccNmNdbwKgY3bhdVTYWFhncNat27t/PfIkSM12n333XeS5PKjef78+crMzFRBQYHzLKOhQ4fWuuzly5e7XHlSUlKigQMHOt+3atVKzZo1q9ey27Zt67zypqFs2rRJ0dHROn36tDZv3qzMzEydOXPG5SGEDaGwsFCXX3658/2ZM2d07Ngx5/o/1+uvv66PP/5Yu3fv9mg5dQ1zLGvlypXq0KGD3njjDZcDMI7nFDi0bdtWVVVVKiwsbJD7XN5222167bXX1K9fPz3//PPOf//yl7/UaPurX/1KMTExys3N1bJlyzR+/HhFRkZq48aNzodPz58/XxkZGc5p2rRpo9atW2vjxo21Lv/829vdfPPNmjdvnsuwuuKRpD/84Q/64Ycf6nV7rkmTJqlXr14uz7dpKL/85S/1u9/9TiaTSaNGjWqw+a5fv16nTp3S2rVrlZSU5BzuyXYIeFvr1q115swZ/fDDDy6FFsMwVFhYqBtvvNGj+da1Tw0LC1PLli1lNpudZ/bWdaZwhw4dJElJSUn67LPPaox39HXn9wcHDhxQhw4dLvj8pzZt2qhr16569tlnax1//rM7HnvsMT3wwAMuw+69994653+hfVmrVq3qnXtt3O1jWrRoodGjR+uPf/yjDhw44HzO2Pnc+T0jnV3PP/rRjy66fMl7vxnOV11drXXr1l3wVjgjRozQ5MmTNWXKFP373//WmDFj6tx/OwosS5Ys0aJFi2psEwAC28MPP6ynn35ap0+f9ugWWu78fSadfebYt99+W+99aW0c+1eHL7/80qXvKSkp0d///nfNmDFDTzzxhHO441mTjaG+v+d37Ngh6ewVnlu2bNHEiRN15swZl77Rbrdr3rx5mjRpklJSUjRy5Ejt2rWr1tu4HT9+XE888YR++9vfqlOnTvr2228bNjEA8APe3K8/99xzuu2221yGnX+y1sqVK5WSkqKFCxe6DD9x4kSDxuJQ3+NLr7zyinr06KEzZ87oX//6lx5//HGVlpbWOG41dOhQrV69Wr///e81depU9e/fv0bB36Exj1chcFFkqaf3339f33//vfOWYVVVVXrjjTfUsWNH55UhAwYM0Lp16/Tdd9+5HJRZvny5IiIiapxNdNlll7nc2z4sLKzWZV977bUXfG5JixYt1KtXL61du1Z/+MMfnPesr66u1sqVK9WuXTvnvdMHDRqkFStWaP/+/br66qs9XR0uunXr5vwj4eabb9abb76pTz75pEHmfa7XX39dPXr0cL7/y1/+ojNnztS4r+OJEyf029/+Vo899phH99Hft2+fPvvsM5dbhq1atUqRkZHOBzubTCaFhYW5FFgKCwv11ltvucxr0KBBysrK0sKFCxvkEsKSkhI9+OCDGjZsmCZPnixJNc46l6SlS5fq3Xff1datWxUREaFHHnlEzz33nFJSUpwHSjMzMzV9+nT95Cc/cT74bPDgwVqzZo2qqqrqfNDkuaKjo2vcz7O2eKSzV3m88cYbys7OrrONw9/+9jd98MEHdd4n81KNGjVK//znP3Xttde6FO4ulWN7OPdZBIZh6E9/+lODLQNoLAMGDFB2drZWrlzp8lyJN998U6dOnar1kur6WLt2rZ5//nnnLVBOnDihd955R7fccotCQkIUERGh/v3769NPP1XXrl3r7Auls88aWbFihd555x0NGTLEOdzxsPJzf/iXlJToww8/1E9/+tMLxjd48GBt2LBBHTt2rNczk9q1a1djv1fX7V0uti9zJ/faeNLHTJgwQVdffbWio6PrLAwMGDBAWVlZ2rVrl7Pfk86uZ5PJpP79+zuHHTp0SLt27dLvfve7ei3fW78ZzpeXl6fCwkL9/Oc/r7NNWFiYfvWrX2nWrFl6+OGHddlll9XazjAMPfzww1qyZIleffVV/fKXv2ykqAH4SlRUlFq2bKlOnTq57PPqy52/zyTp7bfflmEYl3QL23P3r7UxmUwyDKPGM7P+/Oc/13prsUvlzu/5c/vVm2++WX/961/1+uuvuxRZkpKSnLcIW7Fihbp166b09HTnbR7P9bvf/U7h4eF68sknLz0RAPBT3tyvX3nllTX+Bjr/9lwmk6lGLJ9//rk+/vjjBr+lrjvHl66++mpn7L1799bu3bv1xz/+URUVFS7xPv/88woNDdXMmTOVm5urkSNH6pNPPqnxt15jH69C4KLIUk9t2rTRbbfdpqeeekotWrTQyy+/rH/9619as2aNs82MGTOc93b//e9/r5iYGL3++ut69913G/0SsqysLKWmpqp///6aMmWKwsLC9PLLL2vv3r1avXq18+Dv008/rX/84x+69dZb9eSTT6pLly46fvy4Nm7cqIyMDOfBdnd89dVXOnr0qCoqKrR161bt3btXEydObOgUtXbtWoWGhio1NVX79u3TU089pW7dumnEiBEu7d566y3FxcVpxowZHi0nISFBQ4cOVWZmpuLj47Vy5UrZbDY999xzzjOlBg8erLVr12r8+PG66667dOjQIT3zzDOKj4/XgQMHnPO65ZZb9OCDD2rWrFn6/vvvNXjwYFksFn366aeKiIjQpEmT3IptwoQJqqysvOBB+8OHDys9PV0ZGRm66aab6mw3depUrV+/XqNGjVJeXp5CQkJ077336vXXX9dPfvITPfbYY/rxj38ss9msw4cP68MPP9TPfvYzj+9pvHz5cnXt2lW//vWvL9r2lVde0YQJE2o8G+d8JpNJ/fr1q/GsmItJSEjQ+vXr3ZqmPlJTUxUWFqb77rtPU6dO1enTp7Vw4UIVFxc3+LKAhpaamqrbb7/deWbPTTfdpM8//1wzZsxQ9+7d9eCDD3o035CQEKWmpiojI0PV1dV67rnnVFpaqpkzZzrbvPjii7r55pt1yy236JFHHlH79u114sQJffXVV3rnnXeczwC5++67NX/+fD3wwAN6+umndd1112nz5s167rnnNHz4cOdD79evX6/Zs2erpKTkog8if/rpp2Wz2dS3b189+uijuvrqq3X69Gl9/fXX2rBhg1555RWPb7NZn31ZfXOvjSd9TKdOnfTRRx+pRYsWtZ79K0m/+c1vtHz5cv30pz/V008/raSkJL377rt6+eWX9cgjjzgPDC5ZssR569Nf/epX9Von7v5mcNyi51IfAP23v/1NycnJLgc1azN58mT169dPXbt2rbPNo48+qkWLFmnMmDHq0qWLy3NzLBaLywk0AALLwYMH9T//8z966623dPToUf3hD3/weF71+fuspKRECxcu1OzZs519QWOJiorSrbfequeff15t2rRR+/bttWXLFi1atKjOovLBgwedz5Q5fvy4pLMn/P3rX/9ytjl9+nSt962v7+95Sc79qONKlr1792rcuHF1tm/fvr1eeuklPfjggxo0aFCNv09eeeUV/fWvf62znwMAf/HBBx/U+J1bVlamwsJC/e1vf3MZvnPnTpf3nuzXG9PgwYP1zDPPaMaMGerXr5/279+vp59+Wh06dKj1GS4//PCDS39SWVmpsrIyl2F1XZHjzvGlL774Qs2bN9eZM2e0f/9+rVq1Stdee22NgpCD2WzW66+/rhtuuEGPP/64XnzxRZfx7vRvCC4UWepp6NCh6ty5s373u9/pm2++UceOHfX666+7PO/j6quvVl5enp588klNmDBB5eXluvbaa7VkyZIaDxJuaP369dMHH3ygGTNmaPTo0aqurla3bt309ttva/Dgwc52l19+uT755BPNmDFDc+bM0bFjx9S2bVvdfPPNiomJ8WjZjnsfWiwWXX755UpPT9czzzzTIHmda+3atcrMzNTChQtlMpk0ZMgQzZ8/v8aZv1VVVW4/7P5c119/vX75y19qxowZOnDggBISEjR37lyXA3W//OUvVVRUpFdeeUWLFy/WlVdeqSeeeEKHDx92OXAonb2q5IYbbtCiRYu0dOlShYeH67rrrnP7zKrVq1dr1apV+sc//lHrLdIcxo4dq4SEhIt+BiEhIVq2bJm6d++u7OxsTZs2TSEhIXr77bf14osvasWKFcrKylJoaKjatWunfv36qUuXLm7FfK7q6mq99NJLF7xtj0Pr1q0velb2yZMnJalBbsPWUK655hq9+eab+t3vfqfhw4erdevWGjlypDIyMpwP0Qb8lclk0vr165WZmaklS5bo2WefVZs2bfTggw9q9uzZdf4IvZiJEyc6b7dSVFSkzp07691333UpAl933XXatWuXnnnmGf3ud79TUVGRLrvsMnXq1Mn5bBLp7A/e9957T08++aSzD2vXrp2efPJJPfXUU852zz77rOLj4/Xyyy9fdL8VHx+vnTt36plnntHzzz+vw4cPKzIyUh06dNAdd9xRr6tb6lKffVl9c6+LJ33MhQrw0tkrEvPy8jRt2jRNmzZNpaWluvLKK5Wdne1yi8np06erX79+evrpp+v9XBh3fzOcOnXqkm6f47B27VqNGTPmou0uu+wyl1uy1uadd96RJC1evFiLFy92GZeUlHTJBSEAvvPhhx/qoYcektVq1ZQpUy7pNiD1+fts3759eu211/SrX/1KM2bMaLDnBNZl1apVeuyxxzR16lSdOXNGN910k2w2W51Xfd511101hr300kvO5w06nHu3AYf69IEO5/cNv/nNby467QMPPKANGzbooYce0o9//GOXq9MHDhzIw+4BBITHH3+81uE//PCD7r777otO7+5+vTFNnz5dZWVlWrRokbKzs3XdddfplVde0bp162o9MTY7O1vZ2dk1hp/7uIS6uHN8yXFVZEhIiGJjYzVw4MA6bxXtcPXVVzufMXPHHXe4HM9xp39DcDEZhmH4Ogh/ZzKZNGHCBC1YsMDXoQSlzMxMzZw5Uz/88MMlPQyyPtq3b6/k5GT9/e9/b9Tl4NJt2LBBgwcP1meffXZJxR8AjePrr79Whw4d9Pzzz9f57A/gQr744gt17txZf//73y/pD8VPPvlEvXr10ueff05/AQAAAABocFzJAiAgffjhh7r33ns5YAYATdSHH36oPn36XPKZeD/+8Y/FOUUAAAAAgMZCkQVAQHr++ed9HQIAoBFNmDDB5aHHAAAAAAD4I24XBgAAAAAAAAAA4IFmvg4AAAAAAAAAAAAgEFFkAQAAAAAAAAAA8ABFFgAAAAAAAAAAAA8E5IPvq6ur9d133ykyMlImk8nX4QBAozIMQydOnFBCQoKaNaM27k30NwCCBX2N79DXAAgW9DW+Q18DIFj4qq8JyCLLd999p8TERF+HAQBedejQIbVr187XYQQV+hsAwYa+xvvoawAEG/oa76OvARBsvN3XBGSRJTIyUtLZlRUVFXXBtna7Xbm5uUpLS5PZbPZGeI2GXPxTU8pFalr5NJVcSktLlZiY6Nz3wXvc6W+aoqbyHfIG1pV7WF/u8cb6oq/xHU/7mmD5HgVDnsGQoxQceQZDjpLnedLX+E6w9zXk4V/Iw380hRwk1zzKy8t90tcEZJHFcWljVFRUvYosERERioqKCuiNRSIXf9WUcpGaVj5NKRdJXNbtA+70N01RU/sONSbWlXtYX+7x5vqir/E+T/uaYPkeBUOewZCjFBx5BkOO0qXnSV/jfcHe15CHfyEP/9EUcpBqz8PbfQ03wQQAAAAAAAAAAPAARRYAAAAAAAAAAAAPUGQBAAAAAAAAAADwAEUWAAAAAAAAAAAAD1BkAQAAAAAAAAAA8ABFFgAAAAAAAAAAAA9QZAEAAAAAAAAAAPAARRYAAAAAAAAAAAAPUGQBAAAAAAAAAADwAEUWAAAAAAAAAAAAD1BkAQAAAAAAAAAA8ABFFgAAAAAAAAAAAA+E+joAINCYZppc3oc3C9fqrqsVPSda5dXlDb48Y4bR4PMEANTf+fv92jR0X8C+H0B9NdZv0LqwfwIAIDDV5++ahsbvBgQLrmQBAAAAAAAAAADwAEUWAAAAAAAAAAAAD1BkAQAAAAAAAAAA8ABFFgAAAAAAAAAAAA9QZAEAAAAAAAAAAPAARRYAAAAAAAAAAAAPUGQBAAAAEHQyMzNlMplcXlar1TneMAxlZmYqISFB4eHhSklJ0b59+1zmUVFRoUmTJqlNmzZq0aKFhg4dqsOHD3s7FQAAAAA+RJEFAAAAQFDq3Lmzjhw54nzt2bPHOS47O1tz587VggULtGPHDlmtVqWmpurEiRPONunp6Vq3bp3WrFmjbdu26eTJkxo8eLCqqqp8kQ4AAAAAHwj1dQAAAAAA4AuhoaEuV684GIah+fPna/r06Ro+fLgkadmyZYqLi9OqVas0btw4lZSUaNGiRVqxYoUGDhwoSVq5cqUSExO1adMm3X777V7NBQAAAIBvUGQBAAAAEJQOHDighIQEWSwW9erVS7Nnz9aVV16pgoICFRYWKi0tzdnWYrGoX79+ysvL07hx45Sfny+73e7SJiEhQcnJycrLy6PIAsBrTDNNXl1eeLNwre662qvLBADAn1FkAQAAABB0evXqpeXLl+uqq67S999/r1mzZqlv377at2+fCgsLJUlxcXEu08TFxengwYOSpMLCQoWFhalVq1Y12jimr01FRYUqKiqc70tLSyVJdrtddru93vE72oY3C6/3NA3BnRgbcnneXq43BUOOUnDk6ascvb0fcCzP3Tyb8mcPAAhuFFkAAAAABJ1BgwY5/9+lSxf16dNHHTt21LJly9S7d29Jksnkena4YRg1hp3vYm2ysrI0c+bMGsNzc3MVERHhTgqSpMXJi92e5lJs2LDBq8tzsNlsPlmuNwVDjlJw5OntHH11VYm7eZaVlTVSJAAA+BZFFgAAAABBr0WLFurSpYsOHDigYcOGSTp7tUp8fLyzTVFRkfPqFqvVqsrKShUXF7tczVJUVKS+ffvWuZxp06YpIyPD+b60tFSJiYlKS0tTVFRUveO12+2y2Wwas3eMyqvL6z3dpSp5osRry5L+m2dqaqrMZrNXl+0twZCjFBx5+irH6DnRXluWdPZKlsXJi93O03HlHgAATQ1FFgQ0b997FgAAAE1TRUWFvvzyS91yyy3q0KGDrFarbDabunfvLkmqrKzUli1b9Nxzz0mSevToIbPZLJvNphEjRkiSjhw5or179yo7O7vO5VgsFlkslhrDzWazRwdly6vLvVpk8dXBcU/XTyAJhhyl4MjT2zl6cx9wLnfzbOqfOwAgeFFkAQAAABB0pkyZoiFDhuiKK65QUVGRZs2apdLSUo0aNUomk0np6emaPXu2OnXqpE6dOmn27NmKiIjQyJEjJUnR0dEaO3asJk+erNatWysmJkZTpkxRly5dNHDgQB9nBwAAAMBbKLIAAAAACDqHDx/Wfffdp6NHj6pt27bq3bu3tm/frqSkJEnS1KlTVV5ervHjx6u4uFi9evVSbm6uIiMjnfOYN2+eQkNDNWLECJWXl2vAgAFaunSpQkJCfJUWAAAAAC+jyAIAAAAg6KxZs+aC400mkzIzM5WZmVlnm+bNmysnJ0c5OTkNHB0AAACAQNHM1wEAAAAAAAAAAAAEIoosAAAAAAAAAAAAHqDIAgAAAAAAAAAA4AGKLAAAAAAAAAAAAB6gyAIAAAAAAAAAAOABiiwAAAAAAAAAAAAeoMgCAAAAAAAAAADgAYosAAAAAAAAAAAAHqDIAgAAAAAAAAAA4AGKLAAAv5KVlaUbb7xRkZGRio2N1bBhw7R//36XNqNHj5bJZHJ59e7d26VNRUWFJk2apDZt2qhFixYaOnSoDh8+7M1UAAAAAAAA0MRRZAEA+JUtW7ZowoQJ2r59u2w2m86cOaO0tDSdOnXKpd0dd9yhI0eOOF8bNmxwGZ+enq5169ZpzZo12rZtm06ePKnBgwerqqrKm+kAAAAAAACgCQv1dQAAAJxr48aNLu+XLFmi2NhY5efn69Zbb3UOt1gsslqttc6jpKREixYt0ooVKzRw4EBJ0sqVK5WYmKhNmzbp9ttvb7wEAAAAAAAAEDQosgAA/FpJSYkkKSYmxmX45s2bFRsbq8suu0z9+vXTs88+q9jYWElSfn6+7Ha70tLSnO0TEhKUnJysvLy8OossFRUVqqiocL4vLS2VJNntdtnt9gbNKxA4cg7G3M8V3iy83m3q07Y+mvo6Z9tyjzfWF58FAAAAAHiGIgsAwG8ZhqGMjAzdfPPNSk5Odg4fNGiQ7r77biUlJamgoEBPPfWUbrvtNuXn58tisaiwsFBhYWFq1aqVy/zi4uJUWFhY5/KysrI0c+bMGsNzc3MVERHRcIkFGJvN5usQfGp119X1brs4eXGDLPP82981VcG+bbmrMddXWVlZo80bAAAAAJoyiiwAAL81ceJEff7559q2bZvL8Hvuucf5/+TkZPXs2VNJSUl69913NXz48DrnZxiGTCZTneOnTZumjIwM5/vS0lIlJiYqLS1NUVFRl5BJYLLb7bLZbEpNTZXZbPZ1OD4TPSf6om3Cm4VrcfJijdk7RuXV5Ze8zJInSi55Hv6Mbcs93lhfjiv3AAAAAADuocgCAPBLkyZN0ttvv62tW7eqXbt2F2wbHx+vpKQkHThwQJJktVpVWVmp4uJil6tZioqK1Ldv3zrnY7FYZLFYagw3m81BfSA42PN3p2hSXl3eIEWWYFnfwb5tuasx1xefAwAAAAB4ppmvAwAA4FyGYWjixIlau3atPvjgA3Xo0OGi0xw7dkyHDh1SfHy8JKlHjx4ym80ut9Y5cuSI9u7de8EiCwAAAAAAAOAOrmQBAPiVCRMmaNWqVXrrrbcUGRnpfIZKdHS0wsPDdfLkSWVmZurnP/+54uPj9fXXX+vJJ59UmzZtdOeddzrbjh07VpMnT1br1q0VExOjKVOmqEuXLho4cKAv0wMAAAAAAEATQpEFAOBXFi5cKElKSUlxGb5kyRKNHj1aISEh2rNnj5YvX67jx48rPj5e/fv31xtvvKHIyEhn+3nz5ik0NFQjRoxQeXm5BgwYoKVLlyokJMSb6QAAAAAAAKAJo8gCAPArhmFccHx4eLjee++9i86nefPmysnJUU5OTkOFBgAAAAAAALjgmSwAAAAAAAAAAAAeoMgCAAAAAAAAAADgAYosAAAAAAAAAAAAHnCryJKVlaUbb7xRkZGRio2N1bBhw7R//36XNoZhKDMzUwkJCQoPD1dKSor27dvn0qaiokKTJk1SmzZt1KJFCw0dOlSHDx++9GwAAAAAAAAAAAC8xK0iy5YtWzRhwgRt375dNptNZ86cUVpamk6dOuVsk52drblz52rBggXasWOHrFarUlNTdeLECWeb9PR0rVu3TmvWrNG2bdt08uRJDR48WFVVVQ2XGQAAAAAAAOAjnKwMAMHBrSLLxo0bNXr0aHXu3FndunXTkiVL9M033yg/P1/S2Y5h/vz5mj59uoYPH67k5GQtW7ZMZWVlWrVqlSSppKREixYt0gsvvKCBAweqe/fuWrlypfbs2aNNmzY1fIYAAAAAAACAl3GyMgAEh9BLmbikpESSFBMTI0kqKChQYWGh0tLSnG0sFov69eunvLw8jRs3Tvn5+bLb7S5tEhISlJycrLy8PN1+++01llNRUaGKigrn+9LSUkmS3W6X3W6/YIyO8RdrFwjIpabwZuENEU6DxNBYsXj782Y78z+BHj8AAAAABKONGze6vF+yZIliY2OVn5+vW2+9tcbJypK0bNkyxcXFadWqVRo3bpzzZOUVK1Zo4MCBkqSVK1cqMTFRmzZtqvU4GuAvTDNNNYaFNwvX6q6rFT0nWuXV5Q2+TGOG0eDzBC7G4yKLYRjKyMjQzTffrOTkZElSYWGhJCkuLs6lbVxcnA4ePOhsExYWplatWtVo45j+fFlZWZo5c2aN4bm5uYqIiKhXvDabrV7tAgG5/NfqrqsbKJJLtzh5caPMd8OGDY0y34thO/MfZWVlvg4BAAAAAHCJAuFk5XM1tRMXgz0PfzhRWWo6Jys3he2qKeQguebhq1w8LrJMnDhRn3/+ubZt21ZjnMnkWqU0DKPGsPNdqM20adOUkZHhfF9aWqrExESlpaUpKirqgvO12+2y2WxKTU2V2Wy+YFt/Ry41Rc+JbsCoPBPeLFyLkxdrzN4xjVKBL3mipMHneSFsZ/7H8YMYAAAAABCYAu1k5XMF+omLDsGehz+dqCw1nZOVm8J21RRykM7m4asTlT0qskyaNElvv/22tm7dqnbt2jmHW61WSWc7gPj4eOfwoqIiZ4dhtVpVWVmp4uJilw6iqKhIffv2rXV5FotFFoulxnCz2VzvA6futPV35PJfjVHU8FR5dXmjxOOrz5rtzH8EcuwAAAAAgMA5WflcTeXERfI4yx9OVJaazsnKTWG7ago5SK55lJf75lixW0UWwzA0adIkrVu3Tps3b1aHDh1cxnfo0EFWq1U2m03du3eXJFVWVmrLli167rnnJEk9evSQ2WyWzWbTiBEjJElHjhzR3r17lZ2d3RA5AQAAAAAAAH4hEE9Wbojp/E2w5+FPJypLTedk5aawXTWFHKSzeZw5c8Yny27mTuMJEyZo5cqVWrVqlSIjI1VYWKjCwkJnhchkMik9PV2zZ8/WunXrtHfvXo0ePVoREREaOXKkJCk6Olpjx47V5MmT9f777+vTTz/VAw88oC5dujgf4AUAAAAAAAAEMsMwNHHiRK1du1YffPDBBU9WdnCcrOwooJx7srKD42TluoosAADvcutKloULF0qSUlJSXIYvWbJEo0ePliRNnTpV5eXlGj9+vIqLi9WrVy/l5uYqMjLS2X7evHkKDQ3ViBEjVF5ergEDBmjp0qUKCQm5tGwAAAAAAAAAPzBhwgStWrVKb731lvNkZensCcjh4eEuJyt36tRJnTp10uzZs+s8Wbl169aKiYnRlClTOFkZAPyI27cLuxiTyaTMzExlZmbW2aZ58+bKyclRTk6OO4sHAAAAAAAAAgInKwNAcPDowfcAAAAAAAAA6sbJygAQHNx6JgsAAAAAAAAAAADOosgCAAAAAAAAAADgAYosAAAAAAAAAAAAHqDIAgAAAAAAAAAA4AGKLAAAAAAAAAAAAB6gyAIAAAAAAAAAAOABiiwAAAAAAAAAAAAeoMgCAAAAAAAAAADgAYosAAAAAAAAAAAAHqDIAgAAAAAAAAAA4AGKLAAAAAAAAAAAAB6gyAIAAAAAAAAAAOABiiwAAAAAglpWVpZMJpPS09OdwwzDUGZmphISEhQeHq6UlBTt27fPZbqKigpNmjRJbdq0UYsWLTR06FAdPnzYy9EDAAAA8CWKLAAAAACC1o4dO/Taa6+pa9euLsOzs7M1d+5cLViwQDt27JDValVqaqpOnDjhbJOenq5169ZpzZo12rZtm06ePKnBgwerqqrK22kAAAAA8JFQXwcAAAAAV6aZJq8uz5hheHV5gL84efKk7r//fv3pT3/SrFmznMMNw9D8+fM1ffp0DR8+XJK0bNkyxcXFadWqVRo3bpxKSkq0aNEirVixQgMHDpQkrVy5UomJidq0aZNuv/12n+QEAAAAwLsosgAAAAAIShMmTNBPf/pTDRw40KXIUlBQoMLCQqWlpTmHWSwW9evXT3l5eRo3bpzy8/Nlt9td2iQkJCg5OVl5eXl1FlkqKipUUVHhfF9aWipJstvtstvt9Y7d0Ta8WXi9p2kI7sTYkMvz9nK9KRhylIIjT1/l6O39gGN57ubZlD97AEBwo8gCAAAAIOisWbNGu3bt0o4dO2qMKywslCTFxcW5DI+Li9PBgwedbcLCwtSqVasabRzT1yYrK0szZ86sMTw3N1cRERFu57E4ebHb01yKDRs2eHV5DjabzSfL9aZgyFEKjjy9nePqrqu9ujwHd/MsKytrpEgAAPAtiiwAAAAAgsqhQ4f02GOPKTc3V82bN6+zncnkeus+wzBqDDvfxdpMmzZNGRkZzvelpaVKTExUWlqaoqKi6pnB2TPCbTabxuwdo/Lq8npPd6lKnijx2rKk/+aZmpoqs9ns1WV7SzDkKAVHnr7KMXpOtNeWJZ29kmVx8mK383RcuQfgLHdvERzeLFyru65W9Jxor/b9AC6OIgsAAACAoJKfn6+ioiL16NHDOayqqkpbt27VggULtH//fklnr1aJj493tikqKnJe3WK1WlVZWani4mKXq1mKiorUt2/fOpdtsVhksVhqDDebzR4dlC2vLvfqgRZfHRz3dP0EkmDIUQqOPL2do68OtrqbZ1P/3AEAwauZrwMAAAAAAG8aMGCA9uzZo927dztfPXv21P3336/du3fryiuvlNVqdbkVTmVlpbZs2eIsoPTo0UNms9mlzZEjR7R3794LFlkAAAAANC1cyQIAAAAgqERGRio5OdllWIsWLdS6dWvn8PT0dM2ePVudOnVSp06dNHv2bEVERGjkyJGSpOjoaI0dO1aTJ09W69atFRMToylTpqhLly4aOHCg13MCAAAA4BsUWQAAAADgPFOnTlV5ebnGjx+v4uJi9erVS7m5uYqMjHS2mTdvnkJDQzVixAiVl5drwIABWrp0qUJCQnwYOQAAAABvosgCAAAAIOht3rzZ5b3JZFJmZqYyMzPrnKZ58+bKyclRTk5O4wYHAAAAwG/xTBYAAAAAAAAAAAAPUGQBAAAAAAAAAADwAEUWAAAAAAAAAAAAD1BkAQAAAAAAAAAA8ABFFgAAAAAAAAAAAA9QZAEA+JWsrCzdeOONioyMVGxsrIYNG6b9+/e7tDEMQ5mZmUpISFB4eLhSUlK0b98+lzYVFRWaNGmS2rRpoxYtWmjo0KE6fPiwN1MBAAAAAABAE0eRBQDgV7Zs2aIJEyZo+/btstlsOnPmjNLS0nTq1Clnm+zsbM2dO1cLFizQjh07ZLValZqaqhMnTjjbpKena926dVqzZo22bdumkydPavDgwaqqqvJFWgAAAAAAAGiCQn0dAAAA59q4caPL+yVLlig2Nlb5+fm69dZbZRiG5s+fr+nTp2v48OGSpGXLlikuLk6rVq3SuHHjVFJSokWLFmnFihUaOHCgJGnlypVKTEzUpk2bdPvtt3s9LwAAAAAAADQ9FFkAAH6tpKREkhQTEyNJKigoUGFhodLS0pxtLBaL+vXrp7y8PI0bN075+fmy2+0ubRISEpScnKy8vLw6iywVFRWqqKhwvi8tLZUk2e122e32Bs/N3zlyDsbczxXeLLzeberT1h95+zNm23KPN9YXnwUAAAAAeIYiCwDAbxmGoYyMDN18881KTk6WJBUWFkqS4uLiXNrGxcXp4MGDzjZhYWFq1apVjTaO6WuTlZWlmTNn1hiem5uriIiIS8olkNlsNl+H4FOru66ud9vFyYsbMZLGs2HDBp8sN9i3LXc15voqKytrtHkDAAAAQFNGkQUA4LcmTpyozz//XNu2basxzmQyubw3DKPGsPNdrM20adOUkZHhfF9aWqrExESlpaUpKirKzegDn91ul81mU2pqqsxms6/D8ZnoOdEXbRPeLFyLkxdrzN4xKq8u90JUDavkiRKvLo9tyz3eWF+OK/cAAAAAAO6hyAIA8EuTJk3S22+/ra1bt6pdu3bO4VarVdLZq1Xi4+Odw4uKipxXt1itVlVWVqq4uNjlapaioiL17du3zmVaLBZZLJYaw81mc1AfCA72/N0pmpRXlwdkkcVXn2+wb1vuasz1xecAAAAAAJ5p5usAAAA4l2EYmjhxotauXasPPvhAHTp0cBnfoUMHWa1Wl9vmVFZWasuWLc4CSo8ePWQ2m13aHDlyRHv37r1gkQUAAAAAAABwB1eyAAD8yoQJE7Rq1Sq99dZbioyMdD5DJTo6WuHh4TKZTEpPT9fs2bPVqVMnderUSbNnz1ZERIRGjhzpbDt27FhNnjxZrVu3VkxMjKZMmaIuXbpo4MCBvkwPAAAAAAAATQhFFgCAX1m4cKEkKSUlxWX4kiVLNHr0aEnS1KlTVV5ervHjx6u4uFi9evVSbm6uIiMjne3nzZun0NBQjRgxQuXl5RowYICWLl2qkJAQb6UCAAAAAACAJo4iCwDArxiGcdE2JpNJmZmZyszMrLNN8+bNlZOTo5ycnAaMDgAAAAAAAPgvnskCAAAAAAAAAADgAa5kAfycaabJq8sLbxau1V1Xe3WZAAAAAAAAABCIuJIFAAAAAAAAAADAAxRZAAAAAAAAAAAAPECRBQAAAAAAAAAAwAM8kwUNxp1nhzie+xE9J1rl1eWNGBUAAAAAAAAAAI2DK1kAAAAAAAAAAAA8QJEFAAAAAAAAAADAAxRZAAAAAAAAAAAAPECRBQAAAAAAAAAAwAMUWQAAAAAAAAAAADxAkQUAAAAAAAAAAMADbhdZtm7dqiFDhighIUEmk0nr1693GT969GiZTCaXV+/evV3aVFRUaNKkSWrTpo1atGihoUOH6vDhw5eUCAAAAAAAAAAAgDe5XWQ5deqUunXrpgULFtTZ5o477tCRI0ecrw0bNriMT09P17p167RmzRpt27ZNJ0+e1ODBg1VVVeV+BgAAAAAAAICf4URlAAgOoe5OMGjQIA0aNOiCbSwWi6xWa63jSkpKtGjRIq1YsUIDBw6UJK1cuVKJiYnatGmTbr/9dndDAgAAAAAAAPyK40TlX/7yl/r5z39ea5s77rhDS5Yscb4PCwtzGZ+enq533nlHa9asUevWrTV58mQNHjxY+fn5CgkJadT4AQD143aRpT42b96s2NhYXXbZZerXr5+effZZxcbGSpLy8/Nlt9uVlpbmbJ+QkKDk5GTl5eVRZAEAAAAAAEDA40RlAAgODV5kGTRokO6++24lJSWpoKBATz31lG677Tbl5+fLYrGosLBQYWFhatWqlct0cXFxKiwsrHWeFRUVqqiocL4vLS2VJNntdtnt9gvG4xh/sXaBwN9zCW8W7nZbd6bxV00pF+m/efjrduYOf//O1Fegxw8AAAAAqF1jnKh8KcfRztXU/qb2tzzcPY7UVI4/NXYe3vqc/XW7ckdTyEFyzcNXuTR4keWee+5x/j85OVk9e/ZUUlKS3n33XQ0fPrzO6QzDkMlkqnVcVlaWZs6cWWN4bm6uIiIi6hWXzWarV7tA4K+5rO662u1pFicvboRIfKMp5SL573bmiUDPpayszNchAAAAAAAaWGOcqCw1zHG0cwX639QO/paHJ8fRpKZz/Kmx8jj/2eCNzd+2K080hRyks3n46hhao9wu7Fzx8fFKSkrSgQMHJElWq1WVlZUqLi526SSKiorUt2/fWucxbdo0ZWRkON+XlpYqMTFRaWlpioqKuuDy7Xa7bDabUlNTZTabGyAj3/H3XKLnRNe7bXizcC1OXqwxe8eovLq8EaNqfE0pF+m/+fjrduYOf//O1JfjrCMAAAAAQNPRGCcqS5d2HO1cTeVvan/Nw53jaFLTOf7U2HmUPFHS4POsjb9uV+5oCjlIrnmUl/vmu9HoRZZjx47p0KFDio+PlyT16NFDZrNZNptNI0aMkCQdOXJEe/fuVXZ2dq3zsFgsslgsNYabzeZ6bwDutPV3/pqLJzvG8urygO4YztWUcpH8dzvzRKDnEsixAwAAAADqpyFOVJYa5jhaQ0znb/wtD0+PITWV40+NlYe3P2N/26480RRykM7mcebMGZ8su5m7E5w8eVK7d+/W7t27JUkFBQXavXu3vvnmG508eVJTpkzRxx9/rK+//lqbN2/WkCFD1KZNG915552SpOjoaI0dO1aTJ0/W+++/r08//VQPPPCAunTp4nyIFwAAAAAAABBMLnSisoPjROULFVkAAN7l9pUsO3fuVP/+/Z3vHZcfjho1SgsXLtSePXu0fPlyHT9+XPHx8erfv7/eeOMNRUZGOqeZN2+eQkNDNWLECJWXl2vAgAFaunSpQkJCGiAlAAAAAAAAwLdOnjypr776yvnecaJyTEyMYmJilJmZqZ///OeKj4/X119/rSeffLLOE5Vbt26tmJgYTZkyhROVAcDPuF1kSUlJkWEYdY5/7733LjqP5s2bKycnRzk5Oe4uHgAAAAAAAPB7nKgMAMGh0Z/JAgAAAAAAAAQbTlQGgODg9jNZAAAAAAAAAAAAQJEFAAAAAAAAAADAIxRZAAAAAAAAAAAAPECRBQAAAAAAAAAAwAMUWQAAAAAAAAAAADxAkQUAAAAAAAAAAMADob4OAAAAAAAAAACAS2WaafLKcsKbhWt119WKnhOtsqfKvLJM+C+uZAEAAAAQdBYuXKiuXbsqKipKUVFR6tOnj/7xj384xxuGoczMTCUkJCg8PFwpKSnat2+fyzwqKio0adIktWnTRi1atNDQoUN1+PBhb6cCAAAAwIcosgAAAAAIOu3atdOcOXO0c+dO7dy5U7fddpt+9rOfOQsp2dnZmjt3rhYsWKAdO3bIarUqNTVVJ06ccM4jPT1d69at05o1a7Rt2zadPHlSgwcPVlVVla/SAgAAAOBlFFkAAAAABJ0hQ4boJz/5ia666ipdddVVevbZZ9WyZUtt375dhmFo/vz5mj59uoYPH67k5GQtW7ZMZWVlWrVqlSSppKREixYt0gsvvKCBAweqe/fuWrlypfbs2aNNmzb5ODsAAAAA3sIzWQAAAAAEtaqqKv31r3/VqVOn1KdPHxUUFKiwsFBpaWnONhaLRf369VNeXp7GjRun/Px82e12lzYJCQlKTk5WXl6ebr/99lqXVVFRoYqKCuf70tJSSZLdbpfdbq93zI624c3C3cr1UrkTY0Muz9vL9aZgyFEKjjx9laO39wOO5bmbZ1P+7AEAwY0iCwAAAICgtGfPHvXp00enT59Wy5YttW7dOl133XXKy8uTJMXFxbm0j4uL08GDByVJhYWFCgsLU6tWrWq0KSwsrHOZWVlZmjlzZo3hubm5ioiIcDuHxcmL3Z7mUmzYsMGry3Ow2Ww+Wa43BUOOUnDk6e0cV3dd7dXlObibZ1kZD4YGADRNFFkAAAAABKWrr75au3fv1vHjx/Xmm29q1KhR2rJli3O8yWRyaW8YRo1h57tYm2nTpikjI8P5vrS0VImJiUpLS1NUVFS9Y7fb7bLZbBqzd4zKq8vrPd2lKnmixGvLkv6bZ2pqqsxms1eX7S3BkKMUHHn6KsfoOdFeW5Z09kqWxcmL3c7TceUeAABNDUUWAAAQMEwzL3xwEwDcERYWph/96EeSpJ49e2rHjh168cUX9fjjj0s6e7VKfHy8s31RUZHz6har1arKykoVFxe7XM1SVFSkvn371rlMi8Uii8VSY7jZbPbooGx5dblXiyy+Ojju6foJJMGQoxQceXo7R2/uA87lbp5N/XMHAAQvHnwPAAAAADp7FUpFRYU6dOggq9XqciucyspKbdmyxVlA6dGjh8xms0ubI0eOaO/evRcssgAAAABoWriSBQAAAEDQefLJJzVo0CAlJibqxIkTWrNmjTZv3qyNGzfKZDIpPT1ds2fPVqdOndSpUyfNnj1bERERGjlypCQpOjpaY8eO1eTJk9W6dWvFxMRoypQp6tKliwYOHOjj7AAAAAB4C0UWAAAAAEHn+++/14MPPqgjR44oOjpaXbt21caNG5WamipJmjp1qsrLyzV+/HgVFxerV69eys3NVWRkpHMe8+bNU2hoqEaMGKHy8nINGDBAS5cuVUhIiK/SAgAAAOBlFFkAAAAABJ1FixZdcLzJZFJmZqYyMzPrbNO8eXPl5OQoJyengaMDAAAAECh4JgsAwO9s3bpVQ4YMUUJCgkwmk9avX+8yfvTo0TKZTC6v3r17u7SpqKjQpEmT1KZNG7Vo0UJDhw7V4cOHvZgFAAAAAAAAmjqKLAAAv3Pq1Cl169ZNCxYsqLPNHXfcoSNHjjhfGzZscBmfnp6udevWac2aNdq2bZtOnjypwYMHq6qqqrHDBwAAAAAAQJDgdmEAAL8zaNAgDRo06IJtLBaLrFZrreNKSkq0aNEirVixwvnw4ZUrVyoxMVGbNm3S7bff3uAxAwAAAAAAIPhwJQsAICBt3rxZsbGxuuqqq/Twww+rqKjIOS4/P192u11paWnOYQkJCUpOTlZeXp4vwgUAAAAAAEATxJUsAICAM2jQIN19991KSkpSQUGBnnrqKd12223Kz8+XxWJRYWGhwsLC1KpVK5fp4uLiVFhYWOd8KyoqVFFR4XxfWloqSbLb7bLb7Y2TjB9z5OxPuYc3C/d1CLVyxOWv8V2Mtz9jf9y2/Jk31hefBQAAAAB4hiILACDg3HPPPc7/Jycnq2fPnkpKStK7776r4cOH1zmdYRgymUx1js/KytLMmTNrDM/NzVVERMSlBR3AbDabr0NwWt11ta9DuKDFyYt9HYJHzn+mkbf407YVCBpzfZWVlTXavAEAAACgKaPIAgAIePHx8UpKStKBAwckSVarVZWVlSouLna5mqWoqEh9+/atcz7Tpk1TRkaG831paakSExOVlpamqKioxkvAT9ntdtlsNqWmpspsNvs6HElS9JxoX4dQq/Bm4VqcvFhj9o5ReXW5r8NxW8kTJV5dnj9uW/7MG+vLceUeAAAAAMA9FFkAAAHv2LFjOnTokOLj4yVJPXr0kNlsls1m04gRIyRJR44c0d69e5WdnV3nfCwWiywWS43hZrM5qA8E+1P+/l7AKK8u9/sYa+Orz9eftq1A0Jjri88BAAAAADxDkQUA4HdOnjypr776yvm+oKBAu3fvVkxMjGJiYpSZmamf//znio+P19dff60nn3xSbdq00Z133ilJio6O1tixYzV58mS1bt1aMTExmjJlirp06aKBAwf6Ki0AAAAAAAA0MRRZAAB+Z+fOnerfv7/zveMWXqNGjdLChQu1Z88eLV++XMePH1d8fLz69++vN954Q5GRkc5p5s2bp9DQUI0YMULl5eUaMGCAli5dqpCQEK/nAwAAAAAAgKaJIgsAwO+kpKTIMIw6x7/33nsXnUfz5s2Vk5OjnJychgwNAAAAAAAAcGrm6wAAAAAAAAAAAAACEUUWAAAAAAAAAAAAD1BkAQAAAAAAAAAA8ADPZAEAAAhyppkmry4vvFm4Vndd7dVlAgAAAADQGLiSBQAAAAAAAAAAwAMUWQAAAAAAAAAAADxAkQUAAAAAAAAAAMADFFkAAAAAAAAAAAA8QJEFAAAAAAAAAADAAxRZAAAAAAAAAAAAPECRBQAAAAAAAAAAwAMUWQAAAAAAAAAAADxAkQUAAAAAAAAAAMADFFkAAAAAAAAAAAA8QJEFAAAAAAAAAADAAxRZAAAAAAAAAAAAPECRBQAAAAAAAAAAwAMUWQAAAAAAAAAAADxAkQUAAAAAAAAAAMADFFkAAAAAAAAAAAA8QJEFAAAAAAAAAADAAxRZAAAAAAAAAAAAPECRBQAAAAAAAAAAwANuF1m2bt2qIUOGKCEhQSaTSevXr3cZbxiGMjMzlZCQoPDwcKWkpGjfvn0ubSoqKjRp0iS1adNGLVq00NChQ3X48OFLSgQAAAAAAADwFxxDA4Dg4HaR5dSpU+rWrZsWLFhQ6/js7GzNnTtXCxYs0I4dO2S1WpWamqoTJ04426Snp2vdunVas2aNtm3bppMnT2rw4MGqqqryPBMAAAAAAADAT3AMDQCCQ6i7EwwaNEiDBg2qdZxhGJo/f76mT5+u4cOHS5KWLVumuLg4rVq1SuPGjVNJSYkWLVqkFStWaODAgZKklStXKjExUZs2bdLtt99+CekAAAAAAAAAvscxNAAIDm4XWS6koKBAhYWFSktLcw6zWCzq16+f8vLyNG7cOOXn58tut7u0SUhIUHJysvLy8mrtICoqKlRRUeF8X1paKkmy2+2y2+0XjMkx/mLtAoG/5xLeLNzttu5M46+aUi7Sf/Pw1+3MHf7+namvQI8fAAAAAOCqsY6hAQC8r0GLLIWFhZKkuLg4l+FxcXE6ePCgs01YWJhatWpVo41j+vNlZWVp5syZNYbn5uYqIiKiXrHZbLZ6tQsE/prL6q6r3Z5mcfLiRojEN5pSLpL/bmeeCPRcysrKfB0CAAAAAKABNdYxNOnSTlY+V1M7cdHf8nD3ZN2mcpJvU8zD37at+vLX74a7zs3DV7k0aJHFwWQyubw3DKPGsPNdqM20adOUkZHhfF9aWqrExESlpaUpKirqgvO12+2y2WxKTU2V2WyuZwb+yd9ziZ4TXe+24c3CtTh5scbsHaPy6vJGjKrxNaVcpP/m46/bmTv8/TtTX44fxAAAAACApqWhj6FJDXOy8rkC/cRFB3/Lw5OTlaWmc5JvU8pjw4YNvg7jkvjbd8NTNpvNZycqN2iRxWq1SjpbaY+Pj3cOLyoqclbmrVarKisrVVxc7FKJLyoqUt++fWudr8VikcViqTHcbDbX+8CpO239nb/m4kmBoby6vEkUJqSmlYvkv9uZJwI9l0COHQAAAABQU2MdQ5Mu7WTlczWVExfrk4c7Jw77SlM5ybcp5lE4te4ry/xZU/yOl5f7Zptq0CJLhw4dZLVaZbPZ1L17d0lSZWWltmzZoueee06S1KNHD5nNZtlsNo0YMUKSdOTIEe3du1fZ2dkNGQ4AAAAAAADgdxrzGFpDnKzcENP5mwvlEUgH+5vKSb5NKY9A/340pe/4mTNnfLJst4ssJ0+e1FdffeV8X1BQoN27dysmJkZXXHGF0tPTNXv2bHXq1EmdOnXS7NmzFRERoZEjR0qSoqOjNXbsWE2ePFmtW7dWTEyMpkyZoi5dumjgwIENlxkAAAAAAADgIxxDA4Dg4HaRZefOnerfv7/zvePyw1GjRmnp0qWaOnWqysvLNX78eBUXF6tXr17Kzc1VZGSkc5p58+YpNDRUI0aMUHl5uQYMGKClS5cqJCSkAVICAAAAAAAAfItjaAAQHNwusqSkpMgwjDrHm0wmZWZmKjMzs842zZs3V05OjnJyctxdPAAAAAAAAOD3OIYGAMGhma8DAAAAAAAAAAAACEQUWQAAAAAElaysLN14442KjIxUbGyshg0bpv3797u0MQxDmZmZSkhIUHh4uFJSUrRv3z6XNhUVFZo0aZLatGmjFi1aaOjQoTp8+LA3UwEAAADgYxRZAAAAAASVLVu2aMKECdq+fbtsNpvOnDmjtLQ0nTp1ytkmOztbc+fO1YIFC7Rjxw5ZrValpqbqxIkTzjbp6elat26d1qxZo23btunkyZMaPHiwqqqqfJEWAAAAAB9w+5ksAAAAABDINm7c6PJ+yZIlio2NVX5+vm699VYZhqH58+dr+vTpGj58uCRp2bJliouL06pVqzRu3DiVlJRo0aJFWrFihQYOHChJWrlypRITE7Vp0ybdfvvtXs8LAAAAgPdxJQsAAACAoFZSUiJJiomJkSQVFBSosLBQaWlpzjYWi0X9+vVTXl6eJCk/P192u92lTUJCgpKTk51tAAAAADR9XMkCAAAAIGgZhqGMjAzdfPPNSk5OliQVFhZKkuLi4lzaxsXF6eDBg842YWFhatWqVY02julrU1FRoYqKCuf70tJSSZLdbpfdbq933I624c3C6z1NQ3AnxoZcnreX603BkKMUHHn6Kkdv7wccy3M3z6b82QMAghtFFgAAAABBa+LEifr888+1bdu2GuNMJpPLe8Mwagw738XaZGVlaebMmTWG5+bmKiIiop5R/9fi5MVuT3MpNmzY4NXlOdhsNp8s15uCIUcpOPL0do6ru6726vIc3M2zrKyskSIBAMC3KLIAAAAACEqTJk3S22+/ra1bt6pdu3bO4VarVdLZq1Xi4+Odw4uKipxXt1itVlVWVqq4uNjlapaioiL17du3zmVOmzZNGRkZzvelpaVKTExUWlqaoqKi6h273W6XzWbTmL1jVF5dXu/pLlXJEyVeW5b03zxTU1NlNpu9umxvCYYcpeDI01c5Rs+J9tqypLNXsixOXux2no4r9wAAaGoosgAAAAAIKoZhaNKkSVq3bp02b96sDh06uIzv0KGDrFarbDabunfvLkmqrKzUli1b9Nxzz0mSevToIbPZLJvNphEjRkiSjhw5or179yo7O7vOZVssFlkslhrDzWazRwdly6vLvVpk8dXBcU/XTyAJhhyl4MjT2zl6cx9wLnfzbOqfOwAgePHgewCA39m6dauGDBmihIQEmUwmrV+/3mW8YRjKzMxUQkKCwsPDlZKSon379rm0qaio0KRJk9SmTRu1aNFCQ4cO1eHDh72YBQDAX02YMEErV67UqlWrFBkZqcLCQhUWFqq8/OyBSpPJpPT0dM2ePVvr1q3T3r17NXr0aEVERGjkyJGSpOjoaI0dO1aTJ0/W+++/r08//VQPPPCAunTpooEDB/oyPQAAAABeRJEFAOB3Tp06pW7dumnBggW1js/OztbcuXO1YMEC7dixQ1arVampqTpx4oSzTXp6utatW6c1a9Zo27ZtOnnypAYPHqyqqipvpQEA8FMLFy5USUmJUlJSFB8f73y98cYbzjZTp05Venq6xo8fr549e+rbb79Vbm6uIiMjnW3mzZunYcOGacSIEbrpppsUERGhd955RyEhIb5ICwAAAIAPcLswAIDfGTRokAYNGlTrOMMwNH/+fE2fPl3Dhw+XJC1btkxxcXFatWqVxo0bp5KSEi1atEgrVqxwnk28cuVKJSYmatOmTbr99tu9lgsAwP8YhnHRNiaTSZmZmcrMzKyzTfPmzZWTk6OcnJwGjA4AAABAIKHIAgAIKAUFBSosLFRaWppzmMViUb9+/ZSXl6dx48YpPz9fdrvdpU1CQoKSk5OVl5dXZ5GloqJCFRUVzveOh3Pa7XbZ7fZGysh/OXL2p9zDm4X7OoRaOeLy1/j8jWM9+dO25c+88V3kswAAAAAAz1BkAQAElMLCQklSXFycy/C4uDgdPHjQ2SYsLEytWrWq0cYxfW2ysrI0c+bMGsNzc3MVERFxqaEHLJvN5usQnFZ3Xe3rEC5ocfJiX4cQUPxp2woEjbm+ysrKGm3eAAAAANCUUWQBAAQkk8nk8t4wjBrDznexNtOmTVNGRobzfWlpqRITE5WWlqaoqKhLCzgA2e122Ww2paamymw2+zocSVL0nGhfh1Cr8GbhWpy8WGP2jlF5dbmvw/F7jvXlT9uWP/PGd9Fx5R4AAAAAwD0UWQAAAcVqtUo6e7VKfHy8c3hRUZHz6har1arKykoVFxe7XM1SVFSkvn371jlvi8Uii8VSY7jZbA7qA8H+lL+/FzDKq8v9PkZ/4k/bViBozPXF5wAAAAAAnmnm6wAAAHBHhw4dZLVaXW6bU1lZqS1btjgLKD169JDZbHZpc+TIEe3du/eCRRYAAAAAAADAHVzJAgDwOydPntRXX33lfF9QUKDdu3crJiZGV1xxhdLT0zV79mx16tRJnTp10uzZsxUREaGRI0dKkqKjozV27FhNnjxZrVu3VkxMjKZMmaIuXbpo4MCBvkqryTHNvPDt2QAAAAAAAJo6iiwAAL+zc+dO9e/f3/ne8ZyUUaNGaenSpZo6darKy8s1fvx4FRcXq1evXsrNzVVkZKRzmnnz5ik0NFQjRoxQeXm5BgwYoKVLlyokJMTr+QAAAAAAAKBposgCAPA7KSkpMgyjzvEmk0mZmZnKzMyss03z5s2Vk5OjnJycRogQAAAAAAAA4JksAAAAAAAAAAAAHqHIAgAAAAAAAAAA4AGKLAAAAAAAAAAAAB7gmSxNlGmmydchAAAAAAAAAADQpHElCwAAAAAAAAAAgAe4kgVAraLnRKu8utxryzNmGF5bFgAAAAAAAAA0BK5kAQAAAAD8v/buP0yLut4f/2thl2VB2ASE3RVENLQUNAMPP7RAgTUKzayw8Bim9dWjkoRkqHVc/BgQfVILFbMQTEM8ZZTXiYz1pBiRR0U9iRrZiVSSdY8Gy691WWG+f3i4Py67/Nhhf93L43Fde13cM++Zeb/mvfc9986TmQEAAFIQsgAAAAAAAKQgZAEAAAAAAEhByAIAAAAAAJCCkAUAAAAAACAFIQsAAAAAAEAKQhYAAAAAAIAUhCwAAAAAAAApCFkAAAAAAABSELIAAAAAAACkIGQBAAAAAABIQcgCAAAAAACQQm5rdwAAAAAAALJRzsycFt1eckPSottj/4QsAAC0isI5hVG9q7rFtuePEQAAAJqa24UBAAAAAACkIGQBAAAAAABIQcgCAAAAAACQgpAFAAAAAAAgBSELAAAAAABACkIWAAAAAACAFIQsAAAAAAAAKQhZAAAAAAAAUhCyAAAAAAAApCBkAQAAAAAASEHIAgAAAAAAkIKQBQAAAAAAIAUhCwAAAAAAQApNHrKUlZVFTk5OnZ+ioqLM/CRJoqysLEpKSqKgoCBGjx4dL7zwQlN3AwAAAADaNOfRALJfs1zJcuKJJ8aGDRsyP88//3xm3ty5c+Pmm2+O2267LZ566qkoKiqKcePGxZYtW5qjKwAAAADQZjmPBpDdmiVkyc3NjaKioszPEUccERHvpu+33nprXH/99XHeeefFoEGD4p577ont27fH4sWLm6MrAAAAANBmOY8GkN1ym2OlL7/8cpSUlER+fn4MGzYsZs2aFcccc0ysW7cuKioqorS0NNM2Pz8/Ro0aFatWrYpLL720wfXV1NRETU1N5vXmzZsjIqK2tjZqa2v32Zfd8/fXLhs0ppaCDgXN3Z2Dsrt/bb2fB6I91RLRevU0x3u0vbz/s73/AAAA7F1bOo/2Xu3tb+p91ZEN53Tay/kndRy8pnpPtsf3eGvV0uQhy7Bhw+LHP/5xHHfccfHGG2/ETTfdFCNHjowXXnghKioqIiKiT58+dZbp06dPvPLKK3td5+zZs2PmzJn1pi9fvjy6dOlyQP0qLy9vRBVt24HUcv9J97dATw7e3YPubu0uNJn2VEtEy9ezbNmyZlt3tr//t2/f3tpdAAAAoBm01fNo75Xtf1Pvtq86suU8WkT7Of+kjvSa+hxae3qPt9Y5tCYPWcaPH5/59+DBg2PEiBFx7LHHxj333BPDhw+PiIicnJw6yyRJUm/ae1177bUxbdq0zOvNmzdHv379orS0NLp3777P/tTW1kZ5eXmMGzcu8vLy0pTUZjSmlsI5hS3Uq3QKOhTE3YPujovXXBzVu6pbuzsHpT3VEtF69VTNqGrydbaX9//u/3UEAABA+9LWzqO9V3v5m/pA6mjr59Ei2s/5J3UcvKY6h9Ye3+PV1a3zO9Ustwt7r65du8bgwYPj5ZdfjnPPPTciIioqKqK4uDjTprKysl4q/175+fmRn59fb3peXt4B/wI0pm1bdyC1ZMuHVPWu6qzp6/60p1oiWr6e5nx/Zvv7P5v7DgBt1eOPPx7f+c53YvXq1bFhw4ZYunRp5u+ViHdPYM2cOTPuuuuu2LhxYwwbNixuv/32OPHEEzNtampqYvr06XH//fdHdXV1jBkzJu64447o27dvK1QEQHvQVs6jNcVybc2+6sim8znt5fyTOtJr6vdje3qPv/POO62y7WZ58P171dTUxEsvvRTFxcUxYMCAKCoqqnMJ0o4dO2LFihUxcuTI5u4KAABARERs27YtTj755LjtttsanD937ty4+eab47bbbounnnoqioqKYty4cbFly5ZMm6lTp8bSpUtjyZIlsXLlyti6dWtMmDAhdu7c2VJlANDOOI8GkH2a/EqW6dOnx9lnnx1HHXVUVFZWxk033RSbN2+OyZMnR05OTkydOjVmzZoVAwcOjIEDB8asWbOiS5cuMWnSpKbuCgAAQIPGjx9f5xYt75UkSdx6661x/fXXx3nnnRcREffcc0/06dMnFi9eHJdeemlUVVXFggUL4t57742xY8dGRMR9990X/fr1i0ceeSTOOuusFqsFgOzlPBpA9mvykGX9+vXx+c9/Pt5888044ogjYvjw4fHEE09E//79IyLimmuuierq6rj88sszl90vX748unXr1tRdAQAAaLR169ZFRUVFlJaWZqbl5+fHqFGjYtWqVXHppZfG6tWro7a2tk6bkpKSGDRoUKxatWqvIUtNTU3U1NRkXu9+9lptbW3U1tYecB93ty3oUNCo2g5WY/rYlNtr6e22pEOhxohDo87WqrGlPwd2b6+xdbbnsT8YzqMBZL8mD1mWLFmyz/k5OTlRVlYWZWVlTb1pAA4RZWVlMXPmzDrT+vTpExUVFRFxYPfRB4C92X082fN+93369IlXXnkl06ZTp05x+OGH12uze/mGzJ49u94xLCJi+fLl0aVLl0b39e5Bdzd6mYOxbNmyFt3ebu+9VU57dSjUGHFo1NnSNd5/0v0tur3dGlvn9u3bm6kn2c15NIDs1+wPvgeA5nDiiSfGI488knndsWPHzL9330d/0aJFcdxxx8VNN90U48aNi7Vr1/ofXwAcsJycnDqvkySpN21P+2tz7bXXxrRp0zKvN2/eHP369YvS0tLo3r37AfettrY2ysvL4+I1F7fow1arZlS12LYi/l+d48aNaxcPZG3IoVBjxKFRZ2vVWDinsMW2FfHulSx3D7q70XXuvnIPANobIQsAWSk3NzeKiorqTT+Q++gDwL7sPr5UVFREcXFxZnplZWXm6paioqLYsWNHbNy4sc7VLJWVlft8GHF+fn7k5+fXm56Xl5fqpGz1ruoWDVla6+R42v2TTQ6FGiMOjTpbusaW/Ax4r8bW2d7HHYBDl5AFgKz08ssvR0lJSeTn58ewYcNi1qxZccwxxxzQffT3pqnuk99e7O++4i19/++2bPe+sE8OTGvtr2x9H7fEPf6zdd80lwEDBkRRUVGUl5fHKaecEhERO3bsiBUrVsS3v/3tiIgYMmRI5OXlRXl5eUycODEiIjZs2BBr1qyJuXPntlrfAQCAliVkASDrDBs2LH784x/HcccdF2+88UbcdNNNMXLkyHjhhRcO6D76e9PU98lvL/Z2v+3Wuv93W9bSz0bIdofKsySaSnPe4/9QvE/+1q1b4y9/+Uvm9bp16+K5556LHj16xFFHHRVTp06NWbNmxcCBA2PgwIExa9as6NKlS0yaNCkiIgoLC+OSSy6Jq6++Onr27Bk9evSI6dOnx+DBg2Ps2LGtVRYAANDChCwAZJ3x48dn/j148OAYMWJEHHvssXHPPffE8OHDIyLdffSb6j757cX+7ive0vf/bst235u8pZ+NkK1aa3+19LMkmkpL3OP/ULxP/tNPPx1nnHFG5vXuz//JkyfHokWL4pprronq6uq4/PLLY+PGjTFs2LBYvnx5nWd73XLLLZGbmxsTJ06M6urqGDNmTCxatKjOc8IAAID2TcgCQNbr2rVrDB48OF5++eU499xzI2Lf99Hfm6a+T357sbf6hQn1tfSzEbLdofIsiabSnJ9F2b5v0hg9enQkSbLX+Tk5OVFWVhZlZWV7bdO5c+eYN29ezJs3rxl6CACHppyZ+/7PcY1V0KEg7j/p/iicU+i7OtAsOrR2BwDgYNXU1MRLL70UxcXFde6jv9vu++jv60HEAAAAANBYrmQBIOtMnz49zj777DjqqKOisrIybrrppti8eXNMnjw5cnJy9nsffQAAAABoCkIWALLO+vXr4/Of/3y8+eabccQRR8Tw4cPjiSeeiP79+0dEHNB99AEAAADgYAlZAMg6S5Ys2ef8A7mPPgAAAAAcLM9kAQAAAAAASMGVLECbkDMzp8nXWdChIO4/6f4onFMY1buq681PbkiafJsAAAAAwKHDlSwAAAAAAAApCFkAAAAAAABSELIAAAAAAACkIGQBAAAAAABIQcgCAAAAAACQgpAFAAAAAAAgBSELAAAAAABACkIWAAAAAACAFHJbuwMAAAAAAMD+5czMaZL1FHQoiPtPuj8K5xRG9a7qfbZNbkiaZJvtlZClBbTGLz4AAAAAANC83C4MAAAAAAAgBSELAAAAAABACkIWAAAAAACAFIQsAAAAAAAAKXjwPQC0Ezkzc5p0fQUdCuL+k+6PwjmFUb2ruknXDQAAANAeuJIFAAAAAAAgBSELAAAAAABACkIWAAAAAACAFIQsAAAAAAAAKQhZAAAAAAAAUhCyAAAAAAAApJDb2h0AaC05M3NadHvJDUmLbg8AAAAAaF6uZAEAAAAAAEhByAIAAAAAAJCC24UBAAAAAA0qnFMY1buqW7sbAG2WK1kAAAAAAABSELIAAAAAAACkIGQBAAAAAABIwTNZAAAAAACABuXMzGnxbSY3JC2+zbSELAAAHBL8YQAAAEBTc7swAAAAAACAFIQsAAAAAAAAKQhZAAAAAAAAUhCyAAAAAAAApCBkAQAAAAAASCG3tTvQGnJm5rR2FwAAAAAAgCznShYAAAAAAIAUhCwAAAAAAAApCFkAAAAAAABSOCSfyQIAzc3zv4CIpvksKOhQEPefdH8UzimM6l3V+22f3JAc9DYBAAA4MK16Jcsdd9wRAwYMiM6dO8eQIUPid7/7XWt2B4B2yLEGgObmWANAc3OsAWi7Wi1keeCBB2Lq1Klx/fXXx7PPPhsf+chHYvz48fHqq6+2VpcAaGccawBobo41ADQ3xxqAtq3VQpabb745LrnkkvjSl74UH/zgB+PWW2+Nfv36xfz581urSwC0M441ADQ3xxoAmptjDUDb1iohy44dO2L16tVRWlpaZ3ppaWmsWrWqNboEQDvjWANAc3OsAaC5OdYAtH2t8uD7N998M3bu3Bl9+vSpM71Pnz5RUVFRr31NTU3U1NRkXldVVUVExD/+8Y+ora3d57Zqa2tj+/bt8dZbb0VeXl5ERHTe0flgS2gVnTt0ju3bt0fnHZ0j2ZXdDzRVS9vVnuppa7W89dZbqZbbsmVLREQkSevXkE0ae6yJOLjjzZ6y9VjzXm3tPdSW2VeNY381TmP3V5rjjWNNOq15rNn9d05Lv4/Sfp9Jq6G/59qbQ6HGiEOjztaqsaW/d+4+LjW2TseadA7FY01Tay/fPdXRtrSHOtp6DQf6vfO9x9+33347Ilr+WNMqIctuOTk5dV4nSVJvWkTE7NmzY+bMmfWmDxgwoNn61ha9HW/HpJjU2t1oEmppu9pTPW2tll6zeh3U8lu2bInCwsIm6s2h40CPNRGON3tqa++htsy+ahz7q3Eau78O5njjWJPOoXSsOdjvM0D2O9jjuGNNOofSsaaptZfvnupoW9pDHW29hmz6u6ZVQpZevXpFx44d6yXulZWV9ZL5iIhrr702pk2blnm9a9eu+Mc//hE9e/bc6wFlt82bN0e/fv3itddei+7duzdNAa1ELW1Te6olon3V015qSZIktmzZEiUlJa3dlazS2GNNxMEdb9qj9vIeagn2VePYX43TEvvLsSad1jzWHCrvo0OhzkOhxohDo85DocaI9HU61qTjWHPw1NG2qKPtaA81RNSto1u3bq1yrGmVkKVTp04xZMiQKC8vj0996lOZ6eXl5fHJT36yXvv8/PzIz8+vM+1973tfo7bZvXv3rP5leS+1tE3tqZaI9lVPe6jF//RqvMYeayKa5njTHrWH91BLsa8ax/5qnObeX441jdcWjjWHyvvoUKjzUKgx4tCo81CoMSJdnY41jedY03TU0baoo+1oDzVE/L86WuNY02q3C5s2bVpceOGFMXTo0BgxYkTcdddd8eqrr8Zll13WWl0CoJ1xrAGguTnWANDcHGsA2rZWC1nOP//8eOutt+LGG2+MDRs2xKBBg2LZsmXRv3//1uoSAO2MYw0Azc2xBoDm5lgD0La16oPvL7/88rj88subdRv5+flxww031LtMMhuppW1qT7VEtK962lMtpNcSx5r2ynvowNlXjWN/NY791fa1xrHmUPm9OBTqPBRqjDg06jwUaow4dOpsaxxr0lNH26KOtqM91BDRNurISZIkabWtAwAAAAAAZKkOrd0BAAAAAACAbCRkAQAAAAAASEHIAgAAAAAAkEJWhCyPP/54nH322VFSUhI5OTnxi1/8os78JEmirKwsSkpKoqCgIEaPHh0vvPBCnTY1NTUxZcqU6NWrV3Tt2jXOOeecWL9+fZ02GzdujAsvvDAKCwujsLAwLrzwwti0aVOL1nLRRRdFTk5OnZ/hw4e3uVpmz54dp556anTr1i169+4d5557bqxdu7ZOm2walwOpJ1vGZv78+XHSSSdF9+7do3v37jFixIj49a9/nZmfTeOyv1qyZUygLWmpY2p70JLHuvagpY4/7dHs2bMjJycnpk6dmplmfxERcccdd8SAAQOic+fOMWTIkPjd7363z/YrVqyIIUOGROfOneOYY46JO++8s4V6enAaU+fPf/7zGDduXBxxxBGZz5rf/OY3LdjbdBo7lrv9/ve/j9zc3PjQhz7UvB1sIo2ts6amJq6//vro379/5Ofnx7HHHht33313C/U2ncbW+JOf/CROPvnk6NKlSxQXF8cXv/jFeOutt1qot423v++KDcnWzx7ele3HmgP5zr6nxx57rN65hJycnPjTn/7UQr2ur6ysrF5/ioqK9rlMWxuLiIijjz66wX17xRVXNNi+rYxFU/yd3JAHH3wwTjjhhMjPz48TTjghli5d2kwV7LuG2tra+PrXvx6DBw+Orl27RklJSXzhC1+I119/fZ/rXLRoUYPj8/bbb7dKHREHdi6wIc0+FkkWWLZsWXL99dcnDz74YBIRydKlS+vMnzNnTtKtW7fkwQcfTJ5//vnk/PPPT4qLi5PNmzdn2lx22WXJkUcemZSXlyfPPPNMcsYZZyQnn3xy8s4772TafOxjH0sGDRqUrFq1Klm1alUyaNCgZMKECS1ay+TJk5OPfexjyYYNGzI/b731Vp02baGWs846K1m4cGGyZs2a5Lnnnks+8YlPJEcddVSydevWTJtsGpcDqSdbxuahhx5KfvWrXyVr165N1q5dm1x33XVJXl5esmbNmiRJsmtc9ldLtowJtCUtdUxtD1ryWNcetNTxp7158sknk6OPPjo56aSTkquuuioz3f5iyZIlSV5eXvLDH/4wefHFF5Orrroq6dq1a/LKK6802P6vf/1r0qVLl+Sqq65KXnzxxeSHP/xhkpeXl/zsZz9r4Z43TmPrvOqqq5Jvf/vbyZNPPpn8+c9/Tq699tokLy8veeaZZ1q45weusTXutmnTpuSYY45JSktLk5NPPrllOnsQ0tR5zjnnJMOGDUvKy8uTdevWJf/5n/+Z/P73v2/BXjdOY2v83e9+l3To0CH53ve+l/z1r39Nfve73yUnnnhicu6557Zwzw/c/r4r7ilbP3t4V3s41hzId/Y9Pfroo0lEJGvXrq1zPqE1v0PdcMMNyYknnlinP5WVlXtt3xbHIkmSpLKysk4N5eXlSUQkjz76aIPt28pYNMXfyXtatWpV0rFjx2TWrFnJSy+9lMyaNSvJzc1NnnjiiRavYdOmTcnYsWOTBx54IPnTn/6U/OEPf0iGDRuWDBkyZJ/rXLhwYdK9e/c6Y7Nhw4Zm6f+B1JEkB3YucE8tMRZZEbK81547d9euXUlRUVEyZ86czLS33347KSwsTO68884kSd79RcrLy0uWLFmSafP3v/896dChQ/Lwww8nSZIkL774YhIRdXbuH/7whyQikj/96U8tUkuSvPuL8slPfnKvy7TVWiorK5OISFasWJEkSXaPS0P1JEn2jk2SJMnhhx+e/OhHP8r6cXlvLUmS3WMCbUFzHVPbq+Y61rVnTX38aW+2bNmSDBw4MCkvL09GjRqVCVnsL5IkSf7pn/4pueyyy+pM+8AHPpDMmDGjwfbXXHNN8oEPfKDOtEsvvTQZPnx4s/WxKTS2zoaccMIJycyZM5u6a00mbY3nn39+8o1vfCO54YYbsiJkaWydv/71r5PCwsL9nhhpSxpb43e+853kmGOOqTPt+9//ftK3b99m62NTOpCQJVs/e3hXezzWNHQ+Z0+7T+xv3Lix5Tq2H439rM+GsUiSd/9zxLHHHpvs2rWrwfltcSzS/J3ckIkTJyYf+9jH6kw766yzks997nNN3uc9Hcjn95NPPplExD7/M8TChQuTwsLCpu1cI6Q5d96QlhiLrLhd2L6sW7cuKioqorS0NDMtPz8/Ro0aFatWrYqIiNWrV0dtbW2dNiUlJTFo0KBMmz/84Q9RWFgYw4YNy7QZPnx4FBYWZtq0lMceeyx69+4dxx13XHz5y1+OysrKzLy2WktVVVVERPTo0SMisn9c9qxnt2wbm507d8aSJUti27ZtMWLEiKwelz1r2S3bxgTasqb6jGivmutY1x411/GnvbniiiviE5/4RIwdO7bOdPuLHTt2xOrVq+uMb0REaWnpXsf3D3/4Q732Z511Vjz99NNRW1vbbH09GGnq3NOuXbtiy5Yt9b63txVpa1y4cGH893//d9xwww3N3cUmkabOhx56KIYOHRpz586NI488Mo477riYPn16VFdXt0SXGy1NjSNHjoz169fHsmXLIkmSeOONN+JnP/tZfOITn2iJLreIbPzs4V3t9Vizt/M5DTnllFOiuLg4xowZE48++mhzd22/Xn755SgpKYkBAwbE5z73ufjrX/+617bZMBY7duyI++67Ly6++OLIycnZZ9u2NhbvdSDfzRuytzFqK9/Vq6qqIicnJ973vvfts93WrVujf//+0bdv35gwYUI8++yzLdPBfdjXucCGtMRYZH3IUlFRERERffr0qTO9T58+mXkVFRXRqVOnOPzww/fZpnfv3vXW37t370ybljB+/Pj4yU9+Er/97W/ju9/9bjz11FNx5plnRk1NTaafba2WJEli2rRpcfrpp8egQYMyfdjdr331s63VEtFwPRHZNTbPP/98HHbYYZGfnx+XXXZZLF26NE444YSsHJe91RKRXWMC2aCpPiPao+Y81rUnzX38aU+WLFkSzzzzTMyePbvePPuLN998M3bu3LnP34E9VVRUNNj+nXfeiTfffLPZ+now0tS5p+9+97uxbdu2mDhxYnN08aClqfHll1+OGTNmxE9+8pPIzc1tiW4etDR1/vWvf42VK1fGmjVrYunSpXHrrbfGz372s73et7+1palx5MiR8ZOf/CTOP//86NSpUxQVFcX73ve+mDdvXkt0uUVk42cP72qPx5q9nc/ZU3Fxcdx1113x4IMPxs9//vM4/vjjY8yYMfH444+3YG/rGjZsWPz4xz+O3/zmN/HDH/4wKioqYuTIkXt9hlNbH4uIiF/84hexadOmuOiii/bapi2OxZ4O5Lv53pY7mO84zentt9+OGTNmxKRJk6J79+57bfeBD3wgFi1aFA899FDcf//90blz5zjttNPi5ZdfbsHe1rW/c4ENaYmxyI5vbAdgz0Q0SZL9pqR7tmmo/YGspymdf/75mX8PGjQohg4dGv37949f/epXcd555+11udas5corr4w//vGPsXLlynrzsnFc9lZPNo3N8ccfH88991xs2rQpHnzwwZg8eXKsWLFir31oy+Oyt1pOOOGErBoTyCZN8RnR3jT3sa69aInjT3vw2muvxVVXXRXLly+Pzp0777Wd/UVjfwcaat/Q9LYmze96RMT9998fZWVl8ctf/rLB/zTTlhxojTt37oxJkybFzJkz47jjjmup7jWZxozlrl27IicnJ37yk59EYWFhRETcfPPN8ZnPfCZuv/32KCgoaPb+ptGYGl988cX4yle+Ev/6r/8aZ511VmzYsCG+9rWvxWWXXRYLFixoie62iGz97OFd7elYs6/v7O91/PHHx/HHH595PWLEiHjttdfi//7f/xsf/ehHm7ubDRo/fnzm34MHD44RI0bEscceG/fcc09MmzatwWXa8lhERCxYsCDGjx8fJSUle23TFsdib9J8X0n7Hac51dbWxuc+97nYtWtX3HHHHftsO3z48DoPlT/ttNPiwx/+cMybNy++//3vN3dXG5T2XGBzj0XWX8lSVFQUEVEveaqsrMwkVEVFRbFjx47YuHHjPtu88cYb9db/P//zP/WSrpZUXFwc/fv3zySEba2WKVOmxEMPPRSPPvpo9O3bNzM9W8dlb/U0pC2PTadOneL9739/DB06NGbPnh0nn3xyfO9738vKcdlbLQ1py2MC2aCpPiPam+Y+1rUnzX38aS9Wr14dlZWVMWTIkMjNzY3c3NxYsWJFfP/734/c3NxMvfbXoatXr17RsWPHff4O7KmoqKjB9rm5udGzZ89m6+vBSFPnbg888EBccskl8W//9m/1brnXljS2xi1btsTTTz8dV155Zebz4cYbb4z/+q//itzc3Pjtb3/bUl1vlDRjWVxcHEceeWQmYImI+OAHPxhJksT69eubtb9ppKlx9uzZcdppp8XXvva1OOmkk+Kss86KO+64I+6+++7YsGFDS3S72WXjZw/vam/Hmsacz2nI8OHDW/V/5++pa9euMXjw4L32qS2PRUTEK6+8Eo888kh86UtfavSybW0sDuRvmb0tl+Y7TnOqra2NiRMnxrp166K8vHyfV7E0pEOHDnHqqae2qfHZ81xgQ1piLLI+ZBkwYEAUFRVFeXl5ZtqOHTtixYoVMXLkyIiIGDJkSOTl5dVps2HDhlizZk2mzYgRI6KqqiqefPLJTJv//M//jKqqqkyb1vDWW2/Fa6+9FsXFxRHRdmpJkiSuvPLK+PnPfx6//e1vY8CAAXXmZ9u47K+ehrTVsWlIkiRRU1OTdeOyr1oakk1jAm1RU31GtBctdaxrz5r6+NNejBkzJp5//vl47rnnMj9Dhw6NCy64IJ577rk45phj7K9DXKdOnWLIkCF1xjciory8fK/jO2LEiHrtly9fHkOHDo28vLxm6+vBSFNnxLtXsFx00UWxePHiNv9si8bW2L1793qfD5dddlnmSsH3PkewLUkzlqeddlq8/vrrsXXr1sy0P//5z9GhQ4dUJ0ibW5oat2/fHh061D3t0rFjx4j4f//jPNtl42cP72ovx5o053Ma8uyzz2bOJbQFNTU18dJLL+21T21xLN5r4cKF0bt371TH6bY2Fgfyt0xD9jZGrfVdfXfA8vLLL8cjjzySKoxLkiSee+65NjU+e54LbEiLjEWSBbZs2ZI8++yzybPPPptERHLzzTcnzz77bPLKK68kSZIkc+bMSQoLC5Of//znyfPPP598/vOfT4qLi5PNmzdn1nHZZZclffv2TR555JHkmWeeSc4888zk5JNPTt55551Mm4997GPJSSedlPzhD39I/vCHPySDBw9OJkyY0GK1bNmyJbn66quTVatWJevWrUseffTRZMSIEcmRRx7Z5mr5l3/5l6SwsDB57LHHkg0bNmR+tm/fnmmTTeOyv3qyaWyuvfba5PHHH0/WrVuX/PGPf0yuu+66pEOHDsny5cuTJMmucdlXLdk0JtCWtNQxtT1oyWNde9BSx5/2atSoUclVV12VeW1/sWTJkiQvLy9ZsGBB8uKLLyZTp05Nunbtmvztb39LkiRJZsyYkVx44YWZ9n/961+TLl26JF/96leTF198MVmwYEGSl5eX/OxnP2utEg5IY+tcvHhxkpubm9x+++11Pps3bdrUWiXsV2Nr3NMNN9yQnHzyyS3U2/QaW+eWLVuSvn37Jp/5zGeSF154IVmxYkUycODA5Etf+lJrlbBfja1x4cKFSW5ubnLHHXck//3f/52sXLkyGTp0aPJP//RPrVXCfu3vu2J7+ezhXe3hWHMg39n3rOOWW25Jli5dmvz5z39O1qxZk8yYMSOJiOTBBx9sjRKSJEmSq6++OnnssceSv/71r8kTTzyRTJgwIenWrVtWjcVuO3fuTI466qjk61//er15bXUsmuLv5AsvvDCZMWNG5vXvf//7pGPHjsmcOXOSl156KZkzZ06Sm5ubPPHEEy1eQ21tbXLOOeckffv2TZ577rk675Wampq91lBWVpY8/PDDyX//938nzz77bPLFL34xyc3NTf7zP/+zWWrYXx0Hei6wNcYiK0KWRx99NImIej+TJ09OkiRJdu3aldxwww1JUVFRkp+fn3z0ox9Nnn/++TrrqK6uTq688sqkR48eSUFBQTJhwoTk1VdfrdPmrbfeSi644IKkW7duSbdu3ZILLrgg2bhxY4vVsn379qS0tDQ54ogjkry8vOSoo45KJk+eXK+fbaGWhmqIiGThwoWZNtk0LvurJ5vG5uKLL0769++fdOrUKTniiCOSMWPGZE5wJUl2jcu+asmmMYG2pKWOqe1BSx7r2oOWOv60V3uGLPYXSZIkt99+e+Z99eEPfzhZsWJFZt7kyZOTUaNG1Wn/2GOPJaecckrSqVOn5Oijj07mz5/fwj1OpzF1jho1ap/HsbaqsWP5XtkSsiRJ4+t86aWXkrFjxyYFBQVJ3759k2nTptU5MdoWNbbG73//+8kJJ5yQFBQUJMXFxckFF1yQrF+/voV7feD2912xPX328K5sP9YcyHf2Pev49re/nRx77LFJ586dk8MPPzw5/fTTk1/96lct3/n3OP/885Pi4uIkLy8vKSkpSc4777zkhRdeyMzPhrHY7Te/+U0SEcnatWvrzWurY9EUfyePGjWq3veRn/70p8nxxx+f5OXlJR/4wAeaNTzaVw3r1q3b63vl0Ucf3WsNU6dOTY466qjM33ilpaXJqlWrmq2G/dVxoOcCW2MscpKknVyjCgAAAAAA0IKy/pksAAAAAAAArUHIAgAAAAAAkIKQBQAAAAAAIAUhCwAAAAAAQApCFgAAAAAAgBSELAAAAAAAACkIWQAAAAAAAFIQsgAAAAAAAKQgZAEAAAAAAEhByAIAAAAAAJCCkAUAAAAAACAFIQsAAAAAAEAKQhYAAAAAAIAUhCwAAAAAAAApCFkAAAAAAABSELIAAAAAAACkIGQBAAAAAABIQcgCAAAAAACQgpAFAAAAAAAgBSELAAAAAABACkIWAAAAAACAFIQsAAAAAAAAKQhZAAAAAAAAUhCyAAAAAAAApCBkAQAAAAAASEHIAgAAAAAAkIKQBQAAAAAAIAUhCwAAAAAAQApCFgAAAAAAgBSELAAAAAAAACkIWQAAAAAAAFIQsgAAAAAAAKQgZAEAAAAAAEhByAIAAAAAAJCCkAUAAAAAACAFIQsAAAAAAEAKQhYAAAAAAIAUhCwAAAAAAAApCFkAAAAAAABSELIAAAAAAACkIGQBAAAAAABIQcgCAAAAAACQgpAFAAAAAAAgBSELAAAAAABACkIWAAAAAACAFIQsAAAAAAAAKQhZAAAAAAAAUhCyAAAAAAAApCBkAQAAAAAASEHIAgAAAAAAkIKQBQAAAAAAIAUhCwAAAAAAQApCFgAAAAAAgBSELO3UokWLIicnZ58/Rx99dGt3EwAAAAAAslZua3eA5rVw4cL4wAc+UG/69OnTY/369a3QIwAAAAAAaB+ELO3coEGDYujQofWmv+997xOyAAAAAADAQXC7MOrY223GRo8eXafdmjVr4pOf/GQcfvjh0blz5/jQhz4U99xzT2b+Y489tt/blZWVlUVERFlZWeTk5MSbb75ZZxtPP/105OTkxKJFi+pMf+ihh2LEiBHRpUuX6NatW4wbNy7+8Ic/1KvlT3/6U3z+85+PPn36RH5+fhx11FHxhS98IWpqag7odmq7t3vRRRfFYYcdlmp/Nqa2p59+Oj73uc/F0UcfHQUFBXH00UfH5z//+XjllVfqLLu7708//XRm2ptvvllnn+42fPjwOiHb7nF57LHH6rQbO3ZsveV39333z2GHHRYf/vCHY/HixXWWveiii+rdeu7OO++MDh06xK233lpvfe+1cePGOOKIIxrsEwAAAABAW+dKFhr085//PIqLiyMi4vLLL68zb+3atTFy5Mjo3bt3fP/734+ePXvGfffdFxdddFG88cYbcc0118SHP/zhOsHH//k//yeeeeaZWLp0aWZa3759G92vxYsXxwUXXBClpaVx//33R01NTcydOzdGjx4d//Ef/xGnn356RET813/9V5x++unRq1evuPHGG2PgwIGxYcOGeOihh2LHjh3xiU98ok7/dtd4xx13ZKYde+yxje7fwfjb3/4Wxx9/fHzuc5+LHj16xIYNG2L+/Plx6qmnxosvvhi9evVqlu3+27/92z4Djt376a233orvfve78c///M9x7LHHxrBhwxps/4Mf/CAuv/zyuPnmm2Pq1Kn73Pb1118fGzduTNt1AAAAAIBWJWShjh07dkRExKmnnpoJQbp3716nTVlZWezYsSMeffTR6NevX0REfPzjH49NmzbFzJkz49JLL43CwsIYPnx4Zpkjjjgi8vPz60xrrF27dsXXvva1GDx4cPz617+ODh06ZLZ97LHHxte//vX4/e9/HxER06ZNi9zc3HjyySfjiCOOyKzjggsuiIiIbt261Zm+u8aD6d/B+sxnPhOf+cxnMq937twZEyZMiD59+sTixYvjK1/5SpNvc9u2bXH11VfHFVdcEd///vcbbPPefdK3b9/40Ic+FM8880yDIcsPfvCD+Jd/+ZcDClieffbZ+MEPfhBXXnnlXrcNAAAAANCWuV0YdVRXV0dEROfOnffa5re//W2MGTMmE7DsdtFFF8X27dsbvHXXgdi5c2e88847mZ+dO3fWmb927dp4/fXX48ILL8wELBERhx12WHz605+OJ554IrZv3x7bt2+PFStWxMSJE+sEKQdrd7/S2F9tERFbt26Nr3/96/H+978/cnNzIzc3Nw477LDYtm1bvPTSSwfb/QbdeOONUVtbGzfeeONe2+zuc2VlZcyfPz/y8vLiIx/5SL12d911V/zLv/xLfOYzn9lvwJIkSVx++eUxbty4+NSnPnWwZQAAAAAAtApXslDHm2++GR06dIjDDz98r23eeuutzK3E3qukpCQzP42ioqJ9zt+93r1te9euXZlbT+3cuTPV7cj2Ztu2bZGXlxcRkXm+y+TJk+O6666r95yRhuyvtoiISZMmxX/8x3/EN7/5zTj11FOje/fukZOTEx//+Mcz4VdTWrt2bdxyyy3xox/9KAoLC/fabnfdEREFBQUxb968GDRoUJ02r7/+elx22WUxatSo+MUvfhHPPPNMfPjDH97rOhcuXBjPPPNMrFmzJv7+978ffDEAAAAAAK1AyEIdL7/8cgwYMCA6duy41zY9e/aMDRs21Jv++uuvR0SkfnbII488Uudk/0svvRRf+MIX6mw3Iva67d3hUE5OTnTs2DHWr1+fqh8NKSgoiMcffzwiIrZv3x5Lly6Nb3zjG9G1a9f9XrURsf/aqqqq4t///d/jhhtuiBkzZmSm19TUxD/+8Y8mq+O9pkyZEsOGDavTj4Y89dRTERHx9ttvx4oVK+LKK6+Md955J6644opMm9ra2rjllltiypQpMXr06Jg0aVI888wz0aVLl3rr27RpU8yYMSO+9rWvxcCBA4UsAAAAAEDWErKQUVVVFY8++mh84hOf2Ge7MWPGxNKlS+P111/PXL0SEfHjH/84unTpkvq5JieffPI+A5rjjz8+jjzyyFi8eHFMnz49cwXJtm3b4sEHH4wRI0ZkTuqPGjUqfvrTn8a3vvWtJnlgfIcOHWLo0KGZ1x/96Edj0aJF8eSTTx7Q8vurLScnJ5Ikifz8/DrTf/SjHzV4a7GD9bOf/Sx++9vfxurVq/fb9r11n3766fHTn/40fvKTn9QJWfr3758Jm+699944+eSTY+rUqXHXXXfVW983vvGNKCgoiOuuu+7gCwEAAAAAaEVCFiIi4he/+EXMmjUrqqqq4qtf/eo+295www3x7//+73HGGWfEv/7rv0aPHj3iJz/5SfzqV7+KuXPn7vPWUwejQ4cOMXfu3LjgggtiwoQJcemll0ZNTU185zvfiU2bNsWcOXMybW+++eY4/fTTY9iwYTFjxox4//vfH2+88UY89NBD8YMf/CC6devWqG0nSRJ/+tOfIuLdK1keeuih2LRpU4MPf0+je/fu8dGPfjS+853vRK9eveLoo4+OFStWxIIFC+J973tfg8u88sorcdhhh0XEu1eHRLx7u7fd/Yx49+qT3Nz6b/M777wzrrjiijj55JP327cnnngis64VK1bEmjVr4tJLL91r+6OPPjpuv/32uPDCC2P8+PH1nrly5513xk9/+tMGr3IBAAAAAMgmQhYiIuJb3/pWFBcXxx133BGDBw/eZ9vjjz8+Vq1aFdddd11cccUVUV1dHR/84Adj4cKFcdFFFzVrPydNmhRdu3aN2bNnx/nnnx8dO3aM4cOHx6OPPhojR47MtDv55JPjySefjBtuuCGuvfba2LJlSxQVFcWZZ54ZnTp1avR2t2/fHh/84AcjIqJLly7Rv3//+Na3vhVf+cpXmqy2xYsXx1VXXRXXXHNNvPPOO3HaaadFeXn5Xq8s+sxnPlNv2u233x633357nWlDhgyp165nz577fNj9e40YMSIi3n0WzZFHHhlf/epX97vsP//zP8eyZcviS1/6UvzTP/1THHnkkZl5Y8eO9bB7AAAAAKBdyEmSJGntTgAAAAAAAGSbDq3dAQAAAAAAgGwkZAEAAAAAAEhByAIAAAAAAJCCkAUAAAAAACAFIQsAAAAAAEAKQhYAAAAAAIAUclu7A2ns2rUrXn/99ejWrVvk5OS0dncAmlWSJLFly5YoKSmJDh1k4wAAAADQVmRlyPL6669Hv379WrsbAC3qtddei759+7Z2NwAAAACA/5WVIUu3bt0i4t0Tjt27d2/UsrW1tbF8+fIoLS2NvLy85uheq1Fb9mrP9ant4G3evDn69euX+ewDAAAAANqGrAxZdt8irHv37qlCli5dukT37t3b5QlftWWn9lyf2pqO2yMCAAAAQNvi5v4AAAAAAAApCFkAAAAAAABSELIAAAAAAACkIGQBAAAAAABIQcgCAAAAAACQgpAFAAAAAAAgBSELAAAAAABACkIWAAAAAACAFIQsAAAAAAAAKQhZAAAAAAAAUhCyAAAAAAAApCBkAQAAAAAASCG3tTsA2SZnZk6Tr7OgQ0Hcf9L9UTinMKp3VdeZl9yQNPn2AAAAAAA4eI26kmX+/Plx0kknRffu3aN79+4xYsSI+PWvf52Zf9FFF0VOTk6dn+HDh9dZR01NTUyZMiV69eoVXbt2jXPOOSfWr1/fNNUAAAAAAAC0kEaFLH379o05c+bE008/HU8//XSceeaZ8clPfjJeeOGFTJuPfexjsWHDhszPsmXL6qxj6tSpsXTp0liyZEmsXLkytm7dGhMmTIidO3c2TUUAAAAAAAAtoFG3Czv77LPrvP7Wt74V8+fPjyeeeCJOPPHEiIjIz8+PoqKiBpevqqqKBQsWxL333htjx46NiIj77rsv+vXrF4888kicddZZaWoAAAAAAABocakffL9z585YsmRJbNu2LUaMGJGZ/thjj0Xv3r3juOOOiy9/+ctRWVmZmbd69eqora2N0tLSzLSSkpIYNGhQrFq1Km1XAAAAAAAAWlyjH3z//PPPx4gRI+Ltt9+Oww47LJYuXRonnHBCRESMHz8+PvvZz0b//v1j3bp18c1vfjPOPPPMWL16deTn50dFRUV06tQpDj/88Drr7NOnT1RUVOx1mzU1NVFTU5N5vXnz5oiIqK2tjdra2kb1f3f7xi6XDdTWMgo6FDTbOhtad1uo+WC0pbFrai1VW3vcdwAAAADQHuQkSZI0ZoEdO3bEq6++Gps2bYoHH3wwfvSjH8WKFSsyQct7bdiwIfr37x9LliyJ8847LxYvXhxf/OIX6wQmERHjxo2LY489Nu68884Gt1lWVhYzZ86sN33x4sXRpUuXxnQfIOts3749Jk2aFFVVVdG9e/fW7g4AAAAA8L8afSVLp06d4v3vf39ERAwdOjSeeuqp+N73vhc/+MEP6rUtLi6O/v37x8svvxwREUVFRbFjx47YuHFjnatZKisrY+TIkXvd5rXXXhvTpk3LvN68eXP069cvSktLG33Csba2NsrLy2PcuHGRl5fXqGXbOrW1jMI5hU2+zoIOBXH3oLvj4jUXR/Wu6jrzqmZUNfn2WlJbGrum1lK17b56DwAAAABoWxodsuwpSZJ6V6bs9tZbb8Vrr70WxcXFERExZMiQyMvLi/Ly8pg4cWJEvHu1y5o1a2Lu3Ll73UZ+fn7k5+fXm56Xl5f6xObBLNvWqa157RmCNPW691x/a9fbVNrC2DWX5q6tve43AAAAAMh2jQpZrrvuuhg/fnz069cvtmzZEkuWLInHHnssHn744di6dWuUlZXFpz/96SguLo6//e1vcd1110WvXr3iU5/6VEREFBYWxiWXXBJXX3119OzZM3r06BHTp0+PwYMHx9ixY5ulQAAAAAAAgObQqJDljTfeiAsvvDA2bNgQhYWFcdJJJ8XDDz8c48aNi+rq6nj++efjxz/+cWzatCmKi4vjjDPOiAceeCC6deuWWcctt9wSubm5MXHixKiuro4xY8bEokWLomPHjk1eHAAAAAAAQHNpVMiyYMGCvc4rKCiI3/zmN/tdR+fOnWPevHkxb968xmwaAAAAAACgTenQ2h0AAAAAAADIRkIWAAAAAACAFIQsAAAAAAAAKQhZAAAAAAAAUhCyAAAAAAAApCBkAQAAAAAASEHIAgAAAAAAkIKQBQAAAAAAIAUhCwAAAAAAQApCFgAAAAAAgBSELAAAAAAAACkIWQAAAAAAAFIQsgAAAAAAAKQgZAEAAAAAAEhByAIAAAAAAJCCkAUAAAAAACAFIQsAAAAAAEAKQhYAAAAAAIAUhCwAAAAAAAApCFkAAAAAAABSELIAAAAAAACkIGQBAAAAAABIQcgCAAAAAACQgpAFAAAAAAAgBSELAAAAAABACkIWAAAAAACAFIQsAAAAAAAAKQhZAAAAAAAAUhCyAAAAAAAApCBkAQAAAAAASEHIAgAAAAAAkEKjQpb58+fHSSedFN27d4/u3bvHiBEj4te//nVmfpIkUVZWFiUlJVFQUBCjR4+OF154oc46ampqYsqUKdGrV6/o2rVrnHPOObF+/fqmqQYAAAAAAKCFNCpk6du3b8yZMyeefvrpePrpp+PMM8+MT37yk5kgZe7cuXHzzTfHbbfdFk899VQUFRXFuHHjYsuWLZl1TJ06NZYuXRpLliyJlStXxtatW2PChAmxc+fOpq0MAAAAAACgGTUqZDn77LPj4x//eBx33HFx3HHHxbe+9a047LDD4oknnogkSeLWW2+N66+/Ps4777wYNGhQ3HPPPbF9+/ZYvHhxRERUVVXFggUL4rvf/W6MHTs2TjnllLjvvvvi+eefj0ceeaRZCgQAAAAAAGgOqZ/JsnPnzliyZEls27YtRowYEevWrYuKioooLS3NtMnPz49Ro0bFqlWrIiJi9erVUVtbW6dNSUlJDBo0KNMGAAAAAAAgG+Q2doHnn38+RowYEW+//XYcdthhsXTp0jjhhBMyIUmfPn3qtO/Tp0+88sorERFRUVERnTp1isMPP7xem4qKir1us6amJmpqajKvN2/eHBERtbW1UVtb26j+727f2OWygdpaRkGHgmZbZ0Prbgs1H4y2NHZNraVqa4/7DgAAAADag0aHLMcff3w899xzsWnTpnjwwQdj8uTJsWLFisz8nJycOu2TJKk3bU/7azN79uyYOXNmvenLly+PLl26NLKCd5WXl6daLhuorXndf9L9zbbuuwfdXW/asmXLmm17LaktjF1zae7atm/f3qzrBwAAAADSaXTI0qlTp3j/+98fERFDhw6Np556Kr73ve/F17/+9Yh492qV4uLiTPvKysrM1S1FRUWxY8eO2LhxY52rWSorK2PkyJF73ea1114b06ZNy7zevHlz9OvXL0pLS6N79+6N6n9tbW2Ul5fHuHHjIi8vr1HLtnVqaxmFcwqbfJ0FHQri7kF3x8VrLo7qXdV15lXNqGry7bWktjR2Ta2latt99R4AAAAA0LY0OmTZU5IkUVNTEwMGDIiioqIoLy+PU045JSIiduzYEStWrIhvf/vbERExZMiQyMvLi/Ly8pg4cWJERGzYsCHWrFkTc+fO3es28vPzIz8/v970vLy81Cc2D2bZtk5tzWvPEKSp173n+lu73qbSFsauuTR3be11vwEAAABAtmtUyHLdddfF+PHjo1+/frFly5ZYsmRJPPbYY/Hwww9HTk5OTJ06NWbNmhUDBw6MgQMHxqxZs6JLly4xadKkiIgoLCyMSy65JK6++uro2bNn9OjRI6ZPnx6DBw+OsWPHNkuBAAAAAAAAzaFRIcsbb7wRF154YWzYsCEKCwvjpJNOiocffjjGjRsXERHXXHNNVFdXx+WXXx4bN26MYcOGxfLly6Nbt26Zddxyyy2Rm5sbEydOjOrq6hgzZkwsWrQoOnbs2LSVAQAAAAAANKNGhSwLFizY5/ycnJwoKyuLsrKyvbbp3LlzzJs3L+bNm9eYTQMAAAAAALQpHVq7AwAAAAAAANlIyAIAAAAAAJCCkAUAAAAAACAFIQsAAAAAAEAKQhYAAAAAAIAUhCwAAAAAAAApCFkAAAAAAABSELIAAAAAAACkIGQBAAAAAABIQcgCAAAAAACQgpAFAAAAAAAgBSELAAAAAABACkIWAAAAAACAFIQsAAAAAAAAKQhZAAAAAAAAUhCyAAAAAAAApCBkAQAAAAAASEHIAgAAAAAAkIKQBQAAAAAAIAUhCwAAAAAAQApCFgAAAAAAgBSELAAAAAAAACkIWQAAAAAAAFIQsgAAAAAAAKQgZAEAAAAAAEhByAIAAAAAAJCCkAUAAAAAACAFIQsAAAAAAEAKQhYAAAAAAIAUhCwAAAAAAAApCFkAAAAAAABSaFTIMnv27Dj11FOjW7du0bt37zj33HNj7dq1ddpcdNFFkZOTU+dn+PDhddrU1NTElClTolevXtG1a9c455xzYv369QdfDQAAAAAAQAtpVMiyYsWKuOKKK+KJJ56I8vLyeOedd6K0tDS2bdtWp93HPvax2LBhQ+Zn2bJldeZPnTo1li5dGkuWLImVK1fG1q1bY8KECbFz586DrwgAAAAAAKAF5Dam8cMPP1zn9cKFC6N3796xevXq+OhHP5qZnp+fH0VFRQ2uo6qqKhYsWBD33ntvjB07NiIi7rvvvujXr1888sgjcdZZZzW2BmjXcmbmtPg2kxuSFt8mAAAAAEC2OahnslRVVUVERI8ePepMf+yxx6J3795x3HHHxZe//OWorKzMzFu9enXU1tZGaWlpZlpJSUkMGjQoVq1adTDdAQAAAAAAaDGNupLlvZIkiWnTpsXpp58egwYNykwfP358fPazn43+/fvHunXr4pvf/GaceeaZsXr16sjPz4+Kioro1KlTHH744XXW16dPn6ioqGhwWzU1NVFTU5N5vXnz5oiIqK2tjdra2kb1e3f7xi6XDdTWMgo6FDTbOptj3Wk05X5uS2PX1Fqqtva47wAAAACgPchJkiTVfYGuuOKK+NWvfhUrV66Mvn377rXdhg0bon///rFkyZI477zzYvHixfHFL36xTmgSETFu3Lg49thj484776y3jrKyspg5c2a96YsXL44uXbqk6T5A1ti+fXtMmjQpqqqqonv37q3dHQAAAADgf6W6kmXKlCnx0EMPxeOPP77PgCUiori4OPr37x8vv/xyREQUFRXFjh07YuPGjXWuZqmsrIyRI0c2uI5rr702pk2blnm9efPm6NevX5SWljb6hGNtbW2Ul5fHuHHjIi8vr1HLtnVqaxmFcwqbfJ0FHQri7kF3x8VrLo7qXdVNvv7GqppR1WTraktj19RaqrbdV+8BAAAAAG1Lo0KWJEliypQpsXTp0njsscdiwIAB+13mrbfeitdeey2Ki4sjImLIkCGRl5cX5eXlMXHixIh492qXNWvWxNy5cxtcR35+fuTn59ebnpeXl/rE5sEs29aprXk1ZwhSvau6TYQszbGP28LYNZfmrq297jcAAAAAyHaNClmuuOKKWLx4cfzyl7+Mbt26ZZ6hUlhYGAUFBbF169YoKyuLT3/601FcXBx/+9vf4rrrrotevXrFpz71qUzbSy65JK6++uro2bNn9OjRI6ZPnx6DBw+OsWPHNn2FAAAAAAAAzaBRIcv8+fMjImL06NF1pi9cuDAuuuii6NixYzz//PPx4x//ODZt2hTFxcVxxhlnxAMPPBDdunXLtL/lllsiNzc3Jk6cGNXV1TFmzJhYtGhRdOzY8eArAgAAAAAAaAGNvl3YvhQUFMRvfvOb/a6nc+fOMW/evJg3b15jNg8AAAAAANBmdGjtDgAAAAAAAGQjIQsAAAAAAEAKQhYAAAAAAIAUhCwAAAAAAAApCFkAAAAAAABSELIAAAAAAACkIGQBAAAAAABIQcgCAAAAAACQgpAFAAAAAAAgBSELAAAAAABACkIWAAAAAACAFIQsAAAAAAAAKQhZAAAAAAAAUhCyAAAAAAAApCBkAQAAAAAASEHIAgAAAAAAkIKQBQAAAAAAIAUhCwAAAAAAQApCFgAAAAAAgBSELAAAAAAAACnktnYH4GDkzMxp7S4AAAAAAHCIciULAAAAAABACkIWAAAAAACAFIQsAAAAAAAAKQhZAAAAAAAAUhCyAAAAAAAApCBkAQAAAAAASEHIAgAAAAAAkIKQBQAAAAAAIAUhCwAAAAAAQApCFgAAAAAAgBQaFbLMnj07Tj311OjWrVv07t07zj333Fi7dm2dNkmSRFlZWZSUlERBQUGMHj06XnjhhTptampqYsqUKdGrV6/o2rVrnHPOObF+/fqDrwYAAAAAAKCFNCpkWbFiRVxxxRXxxBNPRHl5ebzzzjtRWloa27Zty7SZO3du3HzzzXHbbbfFU089FUVFRTFu3LjYsmVLps3UqVNj6dKlsWTJkli5cmVs3bo1JkyYEDt37my6ygAAAAAAAJpRbmMaP/zww3VeL1y4MHr37h2rV6+Oj370o5EkSdx6661x/fXXx3nnnRcREffcc0/06dMnFi9eHJdeemlUVVXFggUL4t57742xY8dGRMR9990X/fr1i0ceeSTOOuusJioNAAAAAACg+RzUM1mqqqoiIqJHjx4REbFu3bqoqKiI0tLSTJv8/PwYNWpUrFq1KiIiVq9eHbW1tXXalJSUxKBBgzJtAAAAAAAA2rpGXcnyXkmSxLRp0+L000+PQYMGRURERUVFRET06dOnTts+ffrEK6+8kmnTqVOnOPzww+u12b38nmpqaqKmpibzevPmzRERUVtbG7W1tY3q9+72jV0uGxyKtRV0KGiN7jS53XW0lXqa8nfoUPy9bK7tAAAAAABtS+qQ5corr4w//vGPsXLlynrzcnJy6rxOkqTetD3tq83s2bNj5syZ9aYvX748unTp0ohe/z/l5eWplssGh1Jt9590fyv1pHncPeju1u5CREQsW7asydd5KP1eNrXt27c36/oBAAAAgHRShSxTpkyJhx56KB5//PHo27dvZnpRUVFEvHu1SnFxcWZ6ZWVl5uqWoqKi2LFjR2zcuLHO1SyVlZUxcuTIBrd37bXXxrRp0zKvN2/eHP369YvS0tLo3r17o/peW1sb5eXlMW7cuMjLy2vUsm3doVhb4ZzCVuxV0ynoUBB3D7o7Ll5zcVTvqm7t7kTVjKomW9eh+HvZ1HZfvQcAAAAAtC2NClmSJIkpU6bE0qVL47HHHosBAwbUmT9gwIAoKiqK8vLyOOWUUyIiYseOHbFixYr49re/HRERQ4YMiby8vCgvL4+JEydGRMSGDRtizZo1MXfu3Aa3m5+fH/n5+fWm5+XlpT6xeTDLtnWHUm1tIZBoStW7qttETc3x+3Mo/V42x/oBAAAAgLanUSHLFVdcEYsXL45f/vKX0a1bt8wzVAoLC6OgoCBycnJi6tSpMWvWrBg4cGAMHDgwZs2aFV26dIlJkyZl2l5yySVx9dVXR8+ePaNHjx4xffr0GDx4cIwdO7bpKwQAAAAAAGgGjQpZ5s+fHxERo0ePrjN94cKFcdFFF0VExDXXXBPV1dVx+eWXx8aNG2PYsGGxfPny6NatW6b9LbfcErm5uTFx4sSorq6OMWPGxKJFi6Jjx44HVw0AAAAAAEALafTtwvYnJycnysrKoqysbK9tOnfuHPPmzYt58+Y1ZvMAAAAAAABtRofW7gAAAAAAAEA2ErIAAAAAAACkIGQBAAAAAABIQcgCAAAAAACQgpAFAAAAAAAgBSELAAAAAABACkIWAAAAAACAFIQsAAAAAAAAKQhZAAAAAAAAUhCyAAAAAAAApCBkAQAAAAAASEHIAgAAAAAAkIKQBQAAAAAAIAUhCwAAAAAAQApCFgAAAAAAgBSELAAAAAAAACkIWQAAAAAAAFIQsgAAAAAAAKQgZAEAAAAAAEhByAIAAAAAAJCCkAUAAAAAACAFIQsAAAAAAEAKQhYAAAAAAIAUhCwAAAAAAAApCFkAAAAAAABSELIAAAAAAACkIGQBAAAAAABIQcgCAAAAAACQgpAFAAAAAAAgBSELAAAAAABACkIWAAAAAACAFBodsjz++ONx9tlnR0lJSeTk5MQvfvGLOvMvuuiiyMnJqfMzfPjwOm1qampiypQp0atXr+jatWucc845sX79+oMqBAAAAAAAoCU1OmTZtm1bnHzyyXHbbbfttc3HPvax2LBhQ+Zn2bJldeZPnTo1li5dGkuWLImVK1fG1q1bY8KECbFz587GVwAAAAAAANAKchu7wPjx42P8+PH7bJOfnx9FRUUNzquqqooFCxbEvffeG2PHjo2IiPvuuy/69esXjzzySJx11lmN7RIAAAAAAECLa5Znsjz22GPRu3fvOO644+LLX/5yVFZWZuatXr06amtro7S0NDOtpKQkBg0aFKtWrWqO7gAAAAAAADS5Rl/Jsj/jx4+Pz372s9G/f/9Yt25dfPOb34wzzzwzVq9eHfn5+VFRURGdOnWKww8/vM5yffr0iYqKigbXWVNTEzU1NZnXmzdvjoiI2traqK2tbVT/drdv7HLZ4FCsraBDQWt0p8ntrqOt1NOUv0OH4u9lc20HAAAAAGhbcpIkSVIvnJMTS5cujXPPPXevbTZs2BD9+/ePJUuWxHnnnReLFy+OL37xi3VCk4iIcePGxbHHHht33nlnvXWUlZXFzJkz601fvHhxdOnSJW33AbLC9u3bY9KkSVFVVRXdu3dv7e4AAAAAAP+rya9k2VNxcXH0798/Xn755YiIKCoqih07dsTGjRvrXM1SWVkZI0eObHAd1157bUybNi3zevPmzdGvX78oLS1t9AnH2traKC8vj3HjxkVeXl6KitquQ7G2wjmFrdirplPQoSDuHnR3XLzm4qjeVd3a3YmqGVVNtq5D8feyqe2+eg8AAAAAaFuaPWR566234rXXXovi4uKIiBgyZEjk5eVFeXl5TJw4MSLevdplzZo1MXfu3AbXkZ+fH/n5+fWm5+XlpT6xeTDLtnWHUm1tIZBoStW7qttETc3x+3Mo/V42x/oBAAAAgLan0SHL1q1b4y9/+Uvm9bp16+K5556LHj16RI8ePaKsrCw+/elPR3Fxcfztb3+L6667Lnr16hWf+tSnIiKisLAwLrnkkrj66qujZ8+e0aNHj5g+fXoMHjw4xo4d23SVAQAAAAAANKNGhyxPP/10nHHGGZnXu2/jNXny5Jg/f348//zz8eMf/zg2bdoUxcXFccYZZ8QDDzwQ3bp1yyxzyy23RG5ubkycODGqq6tjzJgxsWjRoujYsWMTlAQAAAAAAND8Gh2yjB49OpIk2ev83/zmN/tdR+fOnWPevHkxb968xm4eAAAAAACgTejQ2h0AAAAAAADIRkIWAAAAAACAFIQsAAAAAAAAKQhZAAAAAAAAUhCyAAAAAAAApCBkAQAAAAAASEHIAgAAAAAAkIKQBQAAAAAAIAUhCwAAAAAAQApCFgAAAAAAgBSELAAAAAAAACkIWQAAAAAAAFIQsgAAAAAAAKQgZAEAAAAAAEhByAIAAAAAAJCCkAUAAAAAACAFIQsAAAAAAEAKQhYAAAAAAIAUhCwAAAAAAAApCFkAAAAAAABSELIAAAAAAACkIGQBAAAAAABIQcgCAAAAAACQgpAFAAAAAAAgBSELAAAAAABACkIWAAAAAACAFIQsAAAAAAAAKQhZAAAAAAAAUhCyAAAAAAAApCBkAQAAAAAASEHIAgAAAAAAkEKjQ5bHH388zj777CgpKYmcnJz4xS9+UWd+kiRRVlYWJSUlUVBQEKNHj44XXnihTpuampqYMmVK9OrVK7p27RrnnHNOrF+//qAKAQAAAAAAaEmNDlm2bdsWJ598ctx2220Nzp87d27cfPPNcdttt8VTTz0VRUVFMW7cuNiyZUumzdSpU2Pp0qWxZMmSWLlyZWzdujUmTJgQO3fuTF8JAAAAAABAC8pt7ALjx4+P8ePHNzgvSZK49dZb4/rrr4/zzjsvIiLuueee6NOnTyxevDguvfTSqKqqigULFsS9994bY8eOjYiI++67L/r16xePPPJInHXWWQdRDgAAAAAAQMtodMiyL+vWrYuKioooLS3NTMvPz49Ro0bFqlWr4tJLL43Vq1dHbW1tnTYlJSUxaNCgWLVqVYMhS01NTdTU1GReb968OSIiamtro7a2tlF93N2+sctlg0OxtoIOBa3RnSa3u462Uk9T/g4dir+XzbUdAAAAAKBtadKQpaKiIiIi+vTpU2d6nz594pVXXsm06dSpUxx++OH12uxefk+zZ8+OmTNn1pu+fPny6NKlS6q+lpeXp1ouGxxKtd1/0v2t1JPmcfegu1u7CxERsWzZsiZf56H0e9nUtm/f3qzrBwAAAADSadKQZbecnJw6r5MkqTdtT/tqc+2118a0adMyrzdv3hz9+vWL0tLS6N69e6P6VltbG+Xl5TFu3LjIy8tr1LJt3aFYW+GcwlbsVdMp6FAQdw+6Oy5ec3FU76pu7e5E1YyqJlvXofh72dR2X70HAAAAALQtTRqyFBUVRcS7V6sUFxdnpldWVmaubikqKoodO3bExo0b61zNUllZGSNHjmxwvfn5+ZGfn19vel5eXuoTmwezbFt3KNXWFgKJplS9q7pN1NQcvz+H0u9lc6wfAAAAAGh7OjTlygYMGBBFRUV1bp2zY8eOWLFiRSZAGTJkSOTl5dVps2HDhlizZs1eQxYAAAAAAIC2ptFXsmzdujX+8pe/ZF6vW7cunnvuuejRo0ccddRRMXXq1Jg1a1YMHDgwBg4cGLNmzYouXbrEpEmTIiKisLAwLrnkkrj66qujZ8+e0aNHj5g+fXoMHjw4xo4d23SVAQAAAAAANKNGhyxPP/10nHHGGZnXu5+VMnny5Fi0aFFcc801UV1dHZdffnls3Lgxhg0bFsuXL49u3bpllrnlllsiNzc3Jk6cGNXV1TFmzJhYtGhRdOzYsQlKAgAAAAAAaH6NDllGjx4dSZLsdX5OTk6UlZVFWVnZXtt07tw55s2bF/PmzWvs5gEAAAAAANqEJn0mCwAAAAAAwKFCyAIAAAAAAJCCkAUAAAAAACAFIQsAAAAAAEAKQhYAAAAAAIAUhCwAAAAAAAApCFkAAAAAAABSELIAAAAAAACkIGQBAAAAAABIIbe1O0D7kTMzp9nWXdChIO4/6f4onFMY1buqm207AAAAAABwoFzJAgAAAAAAkIKQBQAAAAAAIAUhCwAAAAAAQApCFgAAAAAAgBSELAAAAAAAACnktnYHgLYnZ2ZOk62roENB3H/S/VE4pzCqd1XvtV1yQ9Jk2wQAAAAAaAmuZAEAAAAAAEhByAIAAAAAAJCCkAUAAAAAACAFIQsAAAAAAEAKQhYAAAAAAIAUhCwAAAAAAAApCFkAAAAAAABSELIAAAAAAACkIGQBAAAAAABIQcgCAAAAAACQgpAFAAAAAAAgBSELAAAAAABACkIWAAAAAACAFIQsAAAAAAAAKQhZAAAAAAAAUmjykKWsrCxycnLq/BQVFWXmJ0kSZWVlUVJSEgUFBTF69Oh44YUXmrobAAAAAAAAzapZrmQ58cQTY8OGDZmf559/PjNv7ty5cfPNN8dtt90WTz31VBQVFcW4ceNiy5YtzdEVAAAAAACAZtEsIUtubm4UFRVlfo444oiIePcqlltvvTWuv/76OO+882LQoEFxzz33xPbt22Px4sXN0RUAAAAAAIBmkdscK3355ZejpKQk8vPzY9iwYTFr1qw45phjYt26dVFRURGlpaWZtvn5+TFq1KhYtWpVXHrppQ2ur6amJmpqajKvN2/eHBERtbW1UVtb26i+7W7f2OWyQWvXVtChoNnX3ZzbaE3tub4DrS0b35Mt9Z7Lxn0DAAAAAIeCnCRJkqZc4a9//evYvn17HHfccfHGG2/ETTfdFH/605/ihRdeiLVr18Zpp50Wf//736OkpCSzzP/3//1/8corr8RvfvObBtdZVlYWM2fOrDd98eLF0aVLl6bsPkCbs3379pg0aVJUVVVF9+7dW7s7AAAAAMD/avKQZU/btm2LY489Nq655poYPnx4nHbaafH6669HcXFxps2Xv/zleO211+Lhhx9ucB0NXcnSr1+/ePPNNxt9wrG2tjbKy8tj3LhxkZeXl66oNqq1ayucU9hs6y7oUBB3D7o7Ll5zcVTvqm627bSW9lzfgdZWNaOqBXvVNFrqPbd58+bo1auXkAUAAAAA2phmuV3Ye3Xt2jUGDx4cL7/8cpx77rkREVFRUVEnZKmsrIw+ffrsdR35+fmRn59fb3peXl7qE5sHs2xb11q1tUQ4UL2rut2FEO/VnuvbX23Z/H5s7vdcNu8bAAAAAGjPmuXB9+9VU1MTL730UhQXF8eAAQOiqKgoysvLM/N37NgRK1asiJEjRzZ3VwAAAAAAAJpMk1/JMn369Dj77LPjqKOOisrKyrjpppti8+bNMXny5MjJyYmpU6fGrFmzYuDAgTFw4MCYNWtWdOnSJSZNmtTUXQEAAAAAAGg2TR6yrF+/Pj7/+c/Hm2++GUcccUQMHz48nnjiiejfv39ERFxzzTVRXV0dl19+eWzcuDGGDRsWy5cvj27dujV1VwAAAAAAAJpNk4csS5Ys2ef8nJycKCsri7KysqbeNAAAAAAAQItp9meyAAAAAAAAtEdCFgAAAAAAgBSELAAAAAAAACkIWQAAAAAAAFIQsgAAAAAAAKQgZAEAAAAAAEhByAIAAAAAAJCCkAUAAAAAACAFIQsAAAAAAEAKQhYAAAAAAIAUhCwAAAAAAAApCFkAAAAAAABSELIAAAAAAACkIGQBAAAAAABIQcgCAAAAAACQgpAFAAAAAAAgBSELAAAAAABACkIWAAAAAACAFIQsAAAAAAAAKQhZAAAAAAAAUsht7Q7QPHJm5rR2FwAAAAAAoF1zJQsAAAAAAEAKQhYAAAAAAIAUhCwAAAAAAAApeCYL0Ca0xnOEkhuSFt8mAAAAANB+uJIFAAAAAAAgBSELAAAAAABACkIWAAAAAACAFIQsAAAAAAAAKQhZAAAAAAAAUhCyAAAAAAAApJDbmhu/44474jvf+U5s2LAhTjzxxLj11lvjIx/5SGt2qVnkzMxpke0UdCiI+0+6PwrnFLbI9gAAAAAA4FDWaleyPPDAAzF16tS4/vrr49lnn42PfOQjMX78+Hj11Vdbq0sAAAAAAAAHrNVClptvvjkuueSS+NKXvhQf/OAH49Zbb41+/frF/PnzW6tLAAAAAAAAB6xVbhe2Y8eOWL16dcyYMaPO9NLS0li1alW99jU1NVFTU5N5XVVVFRER//jHP6K2trZR266trY3t27dHnxv7RPWu6hS9b7zO0bllttOhc2zfvj067+gcya6kRbbZUtpzbRHtu762XFvB9QUHt3yHgrj9hNsP+PNk/bT1qbazZcuWiIhIkra1/wAAAADgUJeTtMJZu9dffz2OPPLI+P3vfx8jR47MTJ81a1bcc889sXbt2jrty8rKYubMmS3dTYA25bXXXou+ffu2djcAAAAAgP/Vqg++z8mp+0D4JEnqTYuIuPbaa2PatGmZ17t27Yp//OMf0bNnzwbb78vmzZujX79+8dprr0X37t3TdbyNUlv2as/1qe3gJUkSW7ZsiZKSkmbbBgAAAADQeK0SsvTq1Ss6duwYFRUVdaZXVlZGnz596rXPz8+P/Pz8OtPe9773HVQfunfv3u5O+O6mtuzVnutT28EpLCxs1vUDAAAAAI3XKg++79SpUwwZMiTKy8vrTC8vL69z+zAAAAAAAIC2qtVuFzZt2rS48MILY+jQoTFixIi466674tVXX43LLrustboEAAAAAABwwFotZDn//PPjrbfeihtvvDE2bNgQgwYNimXLlkX//v2bdbv5+flxww031Lv9WHugtuzVnutTGwAAAADQXuUkSZK0dicAAAAAAACyTas8kwUAAAAAACDbCVkAAAAAAABSELIAAAAAAACkIGQBAAAAAABI4ZAKWe64444YMGBAdO7cOYYMGRK/+93vWrtLjTZ79uw49dRTo1u3btG7d+8499xzY+3atXXaJEkSZWVlUVJSEgUFBTF69Oh44YUXWqnH6c2ePTtycnJi6tSpmWnZXtvf//73+Od//ufo2bNndOnSJT70oQ/F6tWrM/Oztb533nknvvGNb8SAAQOioKAgjjnmmLjxxhtj165dmTbZVNvjjz8eZ599dpSUlEROTk784he/qDP/QGqpqamJKVOmRK9evaJr165xzjnnxPr161uwCgAAAACguR0yIcsDDzwQU6dOjeuvvz6effbZ+MhHPhLjx4+PV199tbW71igrVqyIK664Ip544okoLy+Pd955J0pLS2Pbtm2ZNnPnzo2bb745brvttnjqqaeiqKgoxo0bF1u2bGnFnjfOU089FXfddVecdNJJdaZnc20bN26M0047LfLy8uLXv/51vPjii/Hd73433ve+92XaZGt93/72t+POO++M2267LV566aWYO3dufOc734l58+Zl2mRTbdu2bYuTTz45brvttgbnH0gtU6dOjaVLl8aSJUti5cqVsXXr1pgwYULs3LmzpcoAAAAAAJpZTpIkSWt3oiUMGzYsPvzhD8f8+fMz0z74wQ/GueeeG7Nnz27Fnh2c//mf/4nevXvHihUr4qMf/WgkSRIlJSUxderU+PrXvx4R7/6P+j59+sS3v/3tuPTSS1u5x/u3devW+PCHPxx33HFH3HTTTfGhD30obr311qyvbcaMGfH73/9+r1dQZXN9EyZMiD59+sSCBQsy0z796U9Hly5d4t57783q2nJycmLp0qVx7rnnRsSBjVNVVVUcccQRce+998b5558fERGvv/569OvXL5YtWxZnnXVWa5UDAAAAADShQ+JKlh07dsTq1aujtLS0zvTS0tJYtWpVK/WqaVRVVUVERI8ePSIiYt26dVFRUVGn1vz8/Bg1alTW1HrFFVfEJz7xiRg7dmyd6dle20MPPRRDhw6Nz372s9G7d+845ZRT4oc//GFmfjbXd/rpp8d//Md/xJ///OeIiPiv//qvWLlyZXz84x+PiOyubU8HUsvq1aujtra2TpuSkpIYNGhQ1tULAAAAAOxdbmt3oCW8+eabsXPnzujTp0+d6X369ImKiopW6tXBS5Ikpk2bFqeffnoMGjQoIiJTT0O1vvLKKy3ex8ZasmRJPPPMM/HUU0/Vm5fttf31r3+N+fPnx7Rp0+K6666LJ598Mr7yla9Efn5+fOELX8jq+r7+9a9HVVVVfOADH4iOHTvGzp0741vf+lZ8/vOfj4jsH7v3OpBaKioqolOnTnH44YfXa5PNnzkAAAAAQF2HRMiyW05OTp3XSZLUm5ZNrrzyyvjjH/8YK1eurDcvG2t97bXX4qqrrorly5dH586d99ouG2uLiNi1a1cMHTo0Zs2aFRERp5xySrzwwgsxf/78+MIXvpBpl431PfDAA3HffffF4sWL48QTT4znnnsupk6dGiUlJTF58uRMu2ysbW/S1JLN9QIAAAAA9R0Stwvr1atXdOzYsd7/IK+srKz3v9GzxZQpU+Khhx6KRx99NPr27ZuZXlRUFBGRlbWuXr06KisrY8iQIZGbmxu5ubmxYsWK+P73vx+5ubmZ/mdjbRERxcXFccIJJ9SZ9sEPfjBeffXViMjusfva174WM2bMiM997nMxePDguPDCC+OrX/1q5nlH2Vzbng6klqKiotixY0ds3Lhxr20AAAAAgOx3SIQsnTp1iiFDhkR5eXmd6eXl5TFy5MhW6lU6SZLElVdeGT//+c/jt7/9bQwYMKDO/AEDBkRRUVGdWnfs2BErVqxo87WOGTMmnn/++XjuuecyP0OHDo0LLrggnnvuuTjmmGOytraIiNNOOy3Wrl1bZ9qf//zn6N+/f0Rk99ht3749OnSo+3HSsWPH2LVrV0Rkd217OpBahgwZEnl5eXXabNiwIdasWZN19QIAAAAAe3fI3C5s2rRpceGFF8bQoUNjxIgRcdddd8Wrr74al112WWt3rVGuuOKKWLx4cfzyl7+Mbt26Zf43fWFhYRQUFEROTk5MnTo1Zs2aFQMHDoyBAwfGrFmzokuXLjFp0qRW7v2+devWLfNsmd26du0aPXv2zEzP1toiIr761a/GyJEjY9asWTFx4sR48skn46677oq77rorIiKrx+7ss8+Ob33rW3HUUUfFiSeeGM8++2zcfPPNcfHFF0dE9tW2devW+Mtf/pJ5vW7dunjuueeiR48ecdRRR+23lsLCwrjkkkvi6quvjp49e0aPHj1i+vTpMXjw4Bg7dmxrlQUAAAAANLFDJmQ5//zz46233oobb7wxNmzYEIMGDYply5ZlriLIFvPnz4+IiNGjR9eZvnDhwrjooosiIuKaa66J6urquPzyy2Pjxo0xbNiwWL58eXTr1q2Fe9v0srm2U089NZYuXRrXXntt3HjjjTFgwIC49dZb44ILLsi0ydb65s2bF9/85jfj8ssvj8rKyigpKYlLL700/vVf/zXTJptqe/rpp+OMM87IvJ42bVpEREyePDkWLVp0QLXccsstkZubGxMnTozq6uoYM2ZMLFq0KDp27Nji9QAAAAAAzSMnSZKktTsBAAAAAACQbQ6JZ7IAAAAAAAA0NSELAAAAAABACkIWAAAAAACAFIQsAAAAAAAAKQhZAAAAAAAAUhCyAAAAAAAApCBkAQAAAAAASEHIAgAAAAAAkIKQBQAAAAAAIAUhCwAAAAAAQApCFgAAAAAAgBSELAAAAAAAACn8//W3eZqtnIsu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9792" y="4197512"/>
            <a:ext cx="1615222" cy="15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Импортировал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Загрузил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Посмотрел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Объединил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мотрим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Изучаем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щем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уникальные значения с помощью 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команды </a:t>
            </a:r>
            <a:r>
              <a:rPr lang="ru-RU" sz="1400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).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33" y="844504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303253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4257796" cy="30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Привел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Убедился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94" y="3403142"/>
            <a:ext cx="4555897" cy="31683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93" y="53320"/>
            <a:ext cx="6000233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310" y="3379805"/>
            <a:ext cx="3027078" cy="31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8533" y="-1"/>
            <a:ext cx="5330051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5112336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2607978" cy="407485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Исключаем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троим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Повторяем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Смотрим на графиках новый </a:t>
            </a:r>
            <a:r>
              <a:rPr lang="ru-RU" sz="13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59" y="129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507" y="39128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343" y="1724892"/>
            <a:ext cx="2387999" cy="149208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940" y="4989800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008" y="71030"/>
            <a:ext cx="2050333" cy="165386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=""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499" y="3155440"/>
            <a:ext cx="2275686" cy="1882825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2701636" y="1403300"/>
            <a:ext cx="2633054" cy="350428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1220937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11389195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2961668" cy="426758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3054927" y="149758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6526553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698816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6826076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4"/>
            <a:ext cx="3487089" cy="5515186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3441095" y="1495515"/>
            <a:ext cx="3529695" cy="44525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=""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=""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42726"/>
            <a:ext cx="779018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Задачу с помощью нейронных сетей решить не получилось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уделить больше внимания изучению самой проблемы композитных материалов, углубить знания по статистике и регрессиям, поискать иные варианты решений с данным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датасетом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создать </a:t>
            </a:r>
            <a:r>
              <a:rPr lang="ru-RU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плодтворную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команду программистов и сотрудников, работающих с природными материалами, способную к совместной работе над усовершенствованием уже существующих разработок и поддержанием их качественного и бесперебойного функционирования.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Были трудности с документацией к библиотекам, не запускались некоторые библиотеки, приходилось искать обновления или переустанавливать более «свежую» версию тетради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Бывало, что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не работали, я шёл разными путями: искал ошибки в написанном коде и пробовал другие формулы, поэтому в работе одни и те же задачи решены разными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вариантами.</a:t>
            </a:r>
          </a:p>
          <a:p>
            <a:pPr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ru-RU" sz="16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865</TotalTime>
  <Words>846</Words>
  <Application>Microsoft Office PowerPoint</Application>
  <PresentationFormat>Широкоэкранный</PresentationFormat>
  <Paragraphs>120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Alex</cp:lastModifiedBy>
  <cp:revision>74</cp:revision>
  <dcterms:created xsi:type="dcterms:W3CDTF">2022-06-12T16:10:37Z</dcterms:created>
  <dcterms:modified xsi:type="dcterms:W3CDTF">2023-04-22T09:40:40Z</dcterms:modified>
</cp:coreProperties>
</file>